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8"/>
  </p:notesMasterIdLst>
  <p:sldIdLst>
    <p:sldId id="256" r:id="rId3"/>
    <p:sldId id="262" r:id="rId4"/>
    <p:sldId id="264" r:id="rId5"/>
    <p:sldId id="265" r:id="rId6"/>
    <p:sldId id="263" r:id="rId7"/>
  </p:sldIdLst>
  <p:sldSz cx="9144000" cy="6858000" type="screen4x3"/>
  <p:notesSz cx="6797675" cy="9926638"/>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C6641"/>
    <a:srgbClr val="CEEAB0"/>
    <a:srgbClr val="F2F7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0" d="100"/>
          <a:sy n="110" d="100"/>
        </p:scale>
        <p:origin x="-1632"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ableStyles" Target="tableStyle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heme" Target="theme/theme1.xml"/><Relationship Id="rId5" Type="http://schemas.openxmlformats.org/officeDocument/2006/relationships/slide" Target="slides/slide3.xml"/><Relationship Id="rId1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70AB3819-D326-495B-924C-0FC8853D2B76}" type="datetimeFigureOut">
              <a:rPr lang="ru-RU" smtClean="0"/>
              <a:t>21.05.2019</a:t>
            </a:fld>
            <a:endParaRPr lang="ru-RU"/>
          </a:p>
        </p:txBody>
      </p:sp>
      <p:sp>
        <p:nvSpPr>
          <p:cNvPr id="4" name="Образ слайда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699D65EF-BFAA-4EA9-AB63-A5A3F155A711}" type="slidenum">
              <a:rPr lang="ru-RU" smtClean="0"/>
              <a:t>‹#›</a:t>
            </a:fld>
            <a:endParaRPr lang="ru-RU"/>
          </a:p>
        </p:txBody>
      </p:sp>
    </p:spTree>
    <p:extLst>
      <p:ext uri="{BB962C8B-B14F-4D97-AF65-F5344CB8AC3E}">
        <p14:creationId xmlns:p14="http://schemas.microsoft.com/office/powerpoint/2010/main" val="18922352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21.05.2019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21.05.2019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21.05.2019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pic>
        <p:nvPicPr>
          <p:cNvPr id="4" name="Picture 2" descr="Z:\Projects\Текущие\Проектная\FNS_2012\_БРЭНДБУК\out\PPT\3_1_present-01.jpg"/>
          <p:cNvPicPr>
            <a:picLocks noChangeAspect="1" noChangeArrowheads="1"/>
          </p:cNvPicPr>
          <p:nvPr userDrawn="1"/>
        </p:nvPicPr>
        <p:blipFill>
          <a:blip r:embed="rId2"/>
          <a:srcRect/>
          <a:stretch>
            <a:fillRect/>
          </a:stretch>
        </p:blipFill>
        <p:spPr bwMode="auto">
          <a:xfrm>
            <a:off x="1588" y="1588"/>
            <a:ext cx="9142412" cy="6854825"/>
          </a:xfrm>
          <a:prstGeom prst="rect">
            <a:avLst/>
          </a:prstGeom>
          <a:noFill/>
          <a:ln w="9525">
            <a:noFill/>
            <a:miter lim="800000"/>
            <a:headEnd/>
            <a:tailEnd/>
          </a:ln>
        </p:spPr>
      </p:pic>
      <p:sp>
        <p:nvSpPr>
          <p:cNvPr id="2" name="Заголовок 1"/>
          <p:cNvSpPr>
            <a:spLocks noGrp="1"/>
          </p:cNvSpPr>
          <p:nvPr>
            <p:ph type="ctrTitle"/>
          </p:nvPr>
        </p:nvSpPr>
        <p:spPr>
          <a:xfrm>
            <a:off x="685800" y="3363691"/>
            <a:ext cx="7772400" cy="1470025"/>
          </a:xfrm>
        </p:spPr>
        <p:txBody>
          <a:bodyPr/>
          <a:lstStyle>
            <a:lvl1pPr>
              <a:defRPr sz="5170" b="1">
                <a:solidFill>
                  <a:schemeClr val="bg1"/>
                </a:solidFill>
                <a:latin typeface="+mj-lt"/>
              </a:defRPr>
            </a:lvl1pPr>
          </a:lstStyle>
          <a:p>
            <a:r>
              <a:rPr lang="ru-RU" dirty="0"/>
              <a:t>Образец заголовка</a:t>
            </a:r>
          </a:p>
        </p:txBody>
      </p:sp>
      <p:sp>
        <p:nvSpPr>
          <p:cNvPr id="3" name="Подзаголовок 2"/>
          <p:cNvSpPr>
            <a:spLocks noGrp="1"/>
          </p:cNvSpPr>
          <p:nvPr>
            <p:ph type="subTitle" idx="1"/>
          </p:nvPr>
        </p:nvSpPr>
        <p:spPr>
          <a:xfrm>
            <a:off x="1371600" y="4865834"/>
            <a:ext cx="6400800" cy="1752600"/>
          </a:xfrm>
        </p:spPr>
        <p:txBody>
          <a:bodyPr/>
          <a:lstStyle>
            <a:lvl1pPr marL="0" indent="0" algn="ctr">
              <a:buNone/>
              <a:defRPr sz="2902" b="0">
                <a:solidFill>
                  <a:schemeClr val="bg1"/>
                </a:solidFill>
                <a:latin typeface="+mj-lt"/>
              </a:defRPr>
            </a:lvl1pPr>
            <a:lvl2pPr marL="472859" indent="0" algn="ctr">
              <a:buNone/>
              <a:defRPr>
                <a:solidFill>
                  <a:schemeClr val="tx1">
                    <a:tint val="75000"/>
                  </a:schemeClr>
                </a:solidFill>
              </a:defRPr>
            </a:lvl2pPr>
            <a:lvl3pPr marL="945718" indent="0" algn="ctr">
              <a:buNone/>
              <a:defRPr>
                <a:solidFill>
                  <a:schemeClr val="tx1">
                    <a:tint val="75000"/>
                  </a:schemeClr>
                </a:solidFill>
              </a:defRPr>
            </a:lvl3pPr>
            <a:lvl4pPr marL="1418577" indent="0" algn="ctr">
              <a:buNone/>
              <a:defRPr>
                <a:solidFill>
                  <a:schemeClr val="tx1">
                    <a:tint val="75000"/>
                  </a:schemeClr>
                </a:solidFill>
              </a:defRPr>
            </a:lvl4pPr>
            <a:lvl5pPr marL="1891436" indent="0" algn="ctr">
              <a:buNone/>
              <a:defRPr>
                <a:solidFill>
                  <a:schemeClr val="tx1">
                    <a:tint val="75000"/>
                  </a:schemeClr>
                </a:solidFill>
              </a:defRPr>
            </a:lvl5pPr>
            <a:lvl6pPr marL="2364294" indent="0" algn="ctr">
              <a:buNone/>
              <a:defRPr>
                <a:solidFill>
                  <a:schemeClr val="tx1">
                    <a:tint val="75000"/>
                  </a:schemeClr>
                </a:solidFill>
              </a:defRPr>
            </a:lvl6pPr>
            <a:lvl7pPr marL="2837154" indent="0" algn="ctr">
              <a:buNone/>
              <a:defRPr>
                <a:solidFill>
                  <a:schemeClr val="tx1">
                    <a:tint val="75000"/>
                  </a:schemeClr>
                </a:solidFill>
              </a:defRPr>
            </a:lvl7pPr>
            <a:lvl8pPr marL="3310013" indent="0" algn="ctr">
              <a:buNone/>
              <a:defRPr>
                <a:solidFill>
                  <a:schemeClr val="tx1">
                    <a:tint val="75000"/>
                  </a:schemeClr>
                </a:solidFill>
              </a:defRPr>
            </a:lvl8pPr>
            <a:lvl9pPr marL="3782871" indent="0" algn="ctr">
              <a:buNone/>
              <a:defRPr>
                <a:solidFill>
                  <a:schemeClr val="tx1">
                    <a:tint val="75000"/>
                  </a:schemeClr>
                </a:solidFill>
              </a:defRPr>
            </a:lvl9pPr>
          </a:lstStyle>
          <a:p>
            <a:r>
              <a:rPr lang="ru-RU" dirty="0"/>
              <a:t>Образец подзаголовка</a:t>
            </a:r>
          </a:p>
        </p:txBody>
      </p:sp>
    </p:spTree>
    <p:extLst>
      <p:ext uri="{BB962C8B-B14F-4D97-AF65-F5344CB8AC3E}">
        <p14:creationId xmlns:p14="http://schemas.microsoft.com/office/powerpoint/2010/main" val="4977086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Заголовок и объект">
    <p:spTree>
      <p:nvGrpSpPr>
        <p:cNvPr id="1" name=""/>
        <p:cNvGrpSpPr/>
        <p:nvPr/>
      </p:nvGrpSpPr>
      <p:grpSpPr>
        <a:xfrm>
          <a:off x="0" y="0"/>
          <a:ext cx="0" cy="0"/>
          <a:chOff x="0" y="0"/>
          <a:chExt cx="0" cy="0"/>
        </a:xfrm>
      </p:grpSpPr>
      <p:pic>
        <p:nvPicPr>
          <p:cNvPr id="4" name="Picture 2" descr="Z:\Projects\Текущие\Проектная\FNS_2012\_БРЭНДБУК\out\PPT\3_1_present_A4-03.png"/>
          <p:cNvPicPr>
            <a:picLocks noChangeAspect="1" noChangeArrowheads="1"/>
          </p:cNvPicPr>
          <p:nvPr userDrawn="1"/>
        </p:nvPicPr>
        <p:blipFill>
          <a:blip r:embed="rId2"/>
          <a:srcRect/>
          <a:stretch>
            <a:fillRect/>
          </a:stretch>
        </p:blipFill>
        <p:spPr bwMode="auto">
          <a:xfrm>
            <a:off x="1588" y="1588"/>
            <a:ext cx="9142412" cy="6856412"/>
          </a:xfrm>
          <a:prstGeom prst="rect">
            <a:avLst/>
          </a:prstGeom>
          <a:noFill/>
          <a:ln w="9525">
            <a:noFill/>
            <a:miter lim="800000"/>
            <a:headEnd/>
            <a:tailEnd/>
          </a:ln>
        </p:spPr>
      </p:pic>
      <p:sp>
        <p:nvSpPr>
          <p:cNvPr id="5" name="TextBox 9"/>
          <p:cNvSpPr txBox="1"/>
          <p:nvPr userDrawn="1"/>
        </p:nvSpPr>
        <p:spPr>
          <a:xfrm>
            <a:off x="5927725" y="5127625"/>
            <a:ext cx="922338" cy="376238"/>
          </a:xfrm>
          <a:prstGeom prst="rect">
            <a:avLst/>
          </a:prstGeom>
          <a:noFill/>
        </p:spPr>
        <p:txBody>
          <a:bodyPr lIns="82906" tIns="41453" rIns="82906" bIns="41453"/>
          <a:lstStyle/>
          <a:p>
            <a:pPr defTabSz="945718">
              <a:defRPr/>
            </a:pPr>
            <a:endParaRPr lang="ru-RU" sz="1905" dirty="0">
              <a:solidFill>
                <a:prstClr val="black"/>
              </a:solidFill>
              <a:cs typeface="Arial" charset="0"/>
            </a:endParaRPr>
          </a:p>
        </p:txBody>
      </p:sp>
      <p:sp>
        <p:nvSpPr>
          <p:cNvPr id="3" name="Содержимое 2"/>
          <p:cNvSpPr>
            <a:spLocks noGrp="1"/>
          </p:cNvSpPr>
          <p:nvPr>
            <p:ph idx="1"/>
          </p:nvPr>
        </p:nvSpPr>
        <p:spPr>
          <a:xfrm>
            <a:off x="822637" y="1606874"/>
            <a:ext cx="7320689" cy="4829253"/>
          </a:xfrm>
        </p:spPr>
        <p:txBody>
          <a:bodyPr/>
          <a:lstStyle>
            <a:lvl1pPr marL="329613" indent="0">
              <a:buFontTx/>
              <a:buNone/>
              <a:defRPr b="1">
                <a:latin typeface="+mj-lt"/>
              </a:defRPr>
            </a:lvl1pPr>
            <a:lvl2pPr marL="326733" indent="2880">
              <a:defRPr>
                <a:latin typeface="+mj-lt"/>
              </a:defRPr>
            </a:lvl2pPr>
            <a:lvl3pPr marL="569984" indent="-236054">
              <a:tabLst/>
              <a:defRPr>
                <a:latin typeface="+mj-lt"/>
              </a:defRPr>
            </a:lvl3pPr>
            <a:lvl4pPr marL="0" indent="326733">
              <a:lnSpc>
                <a:spcPts val="1633"/>
              </a:lnSpc>
              <a:spcBef>
                <a:spcPts val="363"/>
              </a:spcBef>
              <a:defRPr>
                <a:latin typeface="+mj-lt"/>
              </a:defRPr>
            </a:lvl4pPr>
            <a:lvl5pPr>
              <a:lnSpc>
                <a:spcPts val="1633"/>
              </a:lnSpc>
              <a:spcBef>
                <a:spcPts val="363"/>
              </a:spcBef>
              <a:buNone/>
              <a:defRPr>
                <a:latin typeface="+mj-lt"/>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13" name="Заголовок 12"/>
          <p:cNvSpPr>
            <a:spLocks noGrp="1"/>
          </p:cNvSpPr>
          <p:nvPr>
            <p:ph type="title"/>
          </p:nvPr>
        </p:nvSpPr>
        <p:spPr>
          <a:xfrm>
            <a:off x="822635" y="501072"/>
            <a:ext cx="7337192" cy="1105803"/>
          </a:xfrm>
        </p:spPr>
        <p:txBody>
          <a:bodyPr/>
          <a:lstStyle>
            <a:lvl1pPr marL="0" marR="0" indent="0" defTabSz="945718" rtl="0" eaLnBrk="1" fontAlgn="auto" latinLnBrk="0" hangingPunct="1">
              <a:lnSpc>
                <a:spcPct val="100000"/>
              </a:lnSpc>
              <a:spcBef>
                <a:spcPct val="0"/>
              </a:spcBef>
              <a:spcAft>
                <a:spcPts val="0"/>
              </a:spcAft>
              <a:tabLst/>
              <a:defRPr sz="4898"/>
            </a:lvl1pPr>
          </a:lstStyle>
          <a:p>
            <a:pPr lvl="0"/>
            <a:r>
              <a:rPr lang="ru-RU" noProof="0" dirty="0"/>
              <a:t>Образец заголовка</a:t>
            </a:r>
          </a:p>
        </p:txBody>
      </p:sp>
      <p:sp>
        <p:nvSpPr>
          <p:cNvPr id="6" name="Номер слайда 13"/>
          <p:cNvSpPr>
            <a:spLocks noGrp="1"/>
          </p:cNvSpPr>
          <p:nvPr>
            <p:ph type="sldNum" sz="quarter" idx="10"/>
          </p:nvPr>
        </p:nvSpPr>
        <p:spPr/>
        <p:txBody>
          <a:bodyPr rtlCol="0"/>
          <a:lstStyle>
            <a:lvl1pPr fontAlgn="auto">
              <a:lnSpc>
                <a:spcPts val="2177"/>
              </a:lnSpc>
              <a:spcBef>
                <a:spcPts val="0"/>
              </a:spcBef>
              <a:spcAft>
                <a:spcPts val="0"/>
              </a:spcAft>
              <a:defRPr sz="2449">
                <a:solidFill>
                  <a:prstClr val="white"/>
                </a:solidFill>
                <a:latin typeface="+mn-lt"/>
                <a:cs typeface="+mn-cs"/>
              </a:defRPr>
            </a:lvl1pPr>
          </a:lstStyle>
          <a:p>
            <a:pPr>
              <a:defRPr/>
            </a:pPr>
            <a:fld id="{85ECAA00-155D-4B8D-AE9F-82A6147BC29A}" type="slidenum">
              <a:rPr lang="ru-RU"/>
              <a:pPr>
                <a:defRPr/>
              </a:pPr>
              <a:t>‹#›</a:t>
            </a:fld>
            <a:endParaRPr lang="ru-RU" dirty="0"/>
          </a:p>
        </p:txBody>
      </p:sp>
    </p:spTree>
    <p:extLst>
      <p:ext uri="{BB962C8B-B14F-4D97-AF65-F5344CB8AC3E}">
        <p14:creationId xmlns:p14="http://schemas.microsoft.com/office/powerpoint/2010/main" val="11310454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Заголовок и объект">
    <p:spTree>
      <p:nvGrpSpPr>
        <p:cNvPr id="1" name=""/>
        <p:cNvGrpSpPr/>
        <p:nvPr/>
      </p:nvGrpSpPr>
      <p:grpSpPr>
        <a:xfrm>
          <a:off x="0" y="0"/>
          <a:ext cx="0" cy="0"/>
          <a:chOff x="0" y="0"/>
          <a:chExt cx="0" cy="0"/>
        </a:xfrm>
      </p:grpSpPr>
      <p:pic>
        <p:nvPicPr>
          <p:cNvPr id="4" name="Picture 2" descr="Z:\Projects\Текущие\Проектная\FNS_2012\_БРЭНДБУК\out\PPT\3_1_present_A4-04.png"/>
          <p:cNvPicPr>
            <a:picLocks noChangeAspect="1" noChangeArrowheads="1"/>
          </p:cNvPicPr>
          <p:nvPr userDrawn="1"/>
        </p:nvPicPr>
        <p:blipFill>
          <a:blip r:embed="rId2"/>
          <a:srcRect/>
          <a:stretch>
            <a:fillRect/>
          </a:stretch>
        </p:blipFill>
        <p:spPr bwMode="auto">
          <a:xfrm>
            <a:off x="0" y="0"/>
            <a:ext cx="9142413" cy="6856413"/>
          </a:xfrm>
          <a:prstGeom prst="rect">
            <a:avLst/>
          </a:prstGeom>
          <a:noFill/>
          <a:ln w="9525">
            <a:noFill/>
            <a:miter lim="800000"/>
            <a:headEnd/>
            <a:tailEnd/>
          </a:ln>
        </p:spPr>
      </p:pic>
      <p:sp>
        <p:nvSpPr>
          <p:cNvPr id="3" name="Содержимое 2"/>
          <p:cNvSpPr>
            <a:spLocks noGrp="1"/>
          </p:cNvSpPr>
          <p:nvPr>
            <p:ph idx="1"/>
          </p:nvPr>
        </p:nvSpPr>
        <p:spPr>
          <a:xfrm>
            <a:off x="822637" y="1606874"/>
            <a:ext cx="7320689" cy="4829253"/>
          </a:xfrm>
        </p:spPr>
        <p:txBody>
          <a:bodyPr/>
          <a:lstStyle>
            <a:lvl1pPr marL="329613" indent="0">
              <a:buFontTx/>
              <a:buNone/>
              <a:defRPr b="1">
                <a:latin typeface="+mj-lt"/>
              </a:defRPr>
            </a:lvl1pPr>
            <a:lvl2pPr marL="329613" indent="0">
              <a:defRPr>
                <a:latin typeface="+mj-lt"/>
              </a:defRPr>
            </a:lvl2pPr>
            <a:lvl3pPr marL="569984" indent="-236054">
              <a:defRPr>
                <a:latin typeface="+mj-lt"/>
              </a:defRPr>
            </a:lvl3pPr>
            <a:lvl4pPr marL="0" indent="326733">
              <a:defRPr>
                <a:latin typeface="+mj-lt"/>
              </a:defRPr>
            </a:lvl4pPr>
            <a:lvl5pPr marL="1301176" indent="0">
              <a:buNone/>
              <a:defRPr>
                <a:latin typeface="+mj-lt"/>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10" name="Заголовок 9"/>
          <p:cNvSpPr>
            <a:spLocks noGrp="1"/>
          </p:cNvSpPr>
          <p:nvPr>
            <p:ph type="title"/>
          </p:nvPr>
        </p:nvSpPr>
        <p:spPr>
          <a:xfrm>
            <a:off x="821926" y="501072"/>
            <a:ext cx="7337902" cy="1105803"/>
          </a:xfrm>
        </p:spPr>
        <p:txBody>
          <a:bodyPr/>
          <a:lstStyle>
            <a:lvl1pPr marL="0" marR="0" indent="0" defTabSz="945718" rtl="0" eaLnBrk="1" fontAlgn="auto" latinLnBrk="0" hangingPunct="1">
              <a:lnSpc>
                <a:spcPct val="100000"/>
              </a:lnSpc>
              <a:spcBef>
                <a:spcPct val="0"/>
              </a:spcBef>
              <a:spcAft>
                <a:spcPts val="0"/>
              </a:spcAft>
              <a:tabLst/>
              <a:defRPr sz="4898"/>
            </a:lvl1pPr>
          </a:lstStyle>
          <a:p>
            <a:pPr lvl="0"/>
            <a:r>
              <a:rPr lang="ru-RU" noProof="0" dirty="0"/>
              <a:t>Образец заголовка</a:t>
            </a:r>
          </a:p>
        </p:txBody>
      </p:sp>
      <p:sp>
        <p:nvSpPr>
          <p:cNvPr id="5" name="Номер слайда 19"/>
          <p:cNvSpPr>
            <a:spLocks noGrp="1"/>
          </p:cNvSpPr>
          <p:nvPr>
            <p:ph type="sldNum" sz="quarter" idx="10"/>
          </p:nvPr>
        </p:nvSpPr>
        <p:spPr/>
        <p:txBody>
          <a:bodyPr rtlCol="0"/>
          <a:lstStyle>
            <a:lvl1pPr fontAlgn="auto">
              <a:lnSpc>
                <a:spcPts val="2177"/>
              </a:lnSpc>
              <a:spcBef>
                <a:spcPts val="0"/>
              </a:spcBef>
              <a:spcAft>
                <a:spcPts val="0"/>
              </a:spcAft>
              <a:defRPr sz="2449">
                <a:solidFill>
                  <a:prstClr val="white"/>
                </a:solidFill>
                <a:latin typeface="+mn-lt"/>
                <a:cs typeface="+mn-cs"/>
              </a:defRPr>
            </a:lvl1pPr>
          </a:lstStyle>
          <a:p>
            <a:pPr>
              <a:defRPr/>
            </a:pPr>
            <a:fld id="{255A1241-2AFB-43D6-8066-F5BA8E8B89E3}" type="slidenum">
              <a:rPr lang="ru-RU"/>
              <a:pPr>
                <a:defRPr/>
              </a:pPr>
              <a:t>‹#›</a:t>
            </a:fld>
            <a:endParaRPr lang="ru-RU" dirty="0"/>
          </a:p>
        </p:txBody>
      </p:sp>
    </p:spTree>
    <p:extLst>
      <p:ext uri="{BB962C8B-B14F-4D97-AF65-F5344CB8AC3E}">
        <p14:creationId xmlns:p14="http://schemas.microsoft.com/office/powerpoint/2010/main" val="18025293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pic>
        <p:nvPicPr>
          <p:cNvPr id="4" name="Picture 2" descr="Z:\Projects\Текущие\Проектная\FNS_2012\_БРЭНДБУК\out\PPT\3_1_present_A4-03.png"/>
          <p:cNvPicPr>
            <a:picLocks noChangeAspect="1" noChangeArrowheads="1"/>
          </p:cNvPicPr>
          <p:nvPr userDrawn="1"/>
        </p:nvPicPr>
        <p:blipFill>
          <a:blip r:embed="rId2"/>
          <a:srcRect/>
          <a:stretch>
            <a:fillRect/>
          </a:stretch>
        </p:blipFill>
        <p:spPr bwMode="auto">
          <a:xfrm>
            <a:off x="0" y="0"/>
            <a:ext cx="9142413" cy="6854825"/>
          </a:xfrm>
          <a:prstGeom prst="rect">
            <a:avLst/>
          </a:prstGeom>
          <a:noFill/>
          <a:ln w="9525">
            <a:noFill/>
            <a:miter lim="800000"/>
            <a:headEnd/>
            <a:tailEnd/>
          </a:ln>
        </p:spPr>
      </p:pic>
      <p:sp>
        <p:nvSpPr>
          <p:cNvPr id="2" name="Заголовок 1"/>
          <p:cNvSpPr>
            <a:spLocks noGrp="1"/>
          </p:cNvSpPr>
          <p:nvPr>
            <p:ph type="title"/>
          </p:nvPr>
        </p:nvSpPr>
        <p:spPr>
          <a:xfrm>
            <a:off x="822637" y="1012506"/>
            <a:ext cx="7320689" cy="2024630"/>
          </a:xfrm>
        </p:spPr>
        <p:txBody>
          <a:bodyPr anchor="t"/>
          <a:lstStyle>
            <a:lvl1pPr algn="l">
              <a:defRPr sz="4172" b="1" cap="all"/>
            </a:lvl1pPr>
          </a:lstStyle>
          <a:p>
            <a:r>
              <a:rPr lang="ru-RU"/>
              <a:t>Образец заголовка</a:t>
            </a:r>
            <a:endParaRPr lang="ru-RU" dirty="0"/>
          </a:p>
        </p:txBody>
      </p:sp>
      <p:sp>
        <p:nvSpPr>
          <p:cNvPr id="3" name="Текст 2"/>
          <p:cNvSpPr>
            <a:spLocks noGrp="1"/>
          </p:cNvSpPr>
          <p:nvPr>
            <p:ph type="body" idx="1"/>
          </p:nvPr>
        </p:nvSpPr>
        <p:spPr>
          <a:xfrm>
            <a:off x="822637" y="3429720"/>
            <a:ext cx="7320689" cy="3006404"/>
          </a:xfrm>
        </p:spPr>
        <p:txBody>
          <a:bodyPr/>
          <a:lstStyle>
            <a:lvl1pPr marL="0" indent="0">
              <a:buNone/>
              <a:defRPr sz="2086">
                <a:solidFill>
                  <a:schemeClr val="tx1">
                    <a:tint val="75000"/>
                  </a:schemeClr>
                </a:solidFill>
              </a:defRPr>
            </a:lvl1pPr>
            <a:lvl2pPr marL="472859" indent="0">
              <a:buNone/>
              <a:defRPr sz="1905">
                <a:solidFill>
                  <a:schemeClr val="tx1">
                    <a:tint val="75000"/>
                  </a:schemeClr>
                </a:solidFill>
              </a:defRPr>
            </a:lvl2pPr>
            <a:lvl3pPr marL="945718" indent="0">
              <a:buNone/>
              <a:defRPr sz="1633">
                <a:solidFill>
                  <a:schemeClr val="tx1">
                    <a:tint val="75000"/>
                  </a:schemeClr>
                </a:solidFill>
              </a:defRPr>
            </a:lvl3pPr>
            <a:lvl4pPr marL="1418577" indent="0">
              <a:buNone/>
              <a:defRPr sz="1451">
                <a:solidFill>
                  <a:schemeClr val="tx1">
                    <a:tint val="75000"/>
                  </a:schemeClr>
                </a:solidFill>
              </a:defRPr>
            </a:lvl4pPr>
            <a:lvl5pPr marL="1891436" indent="0">
              <a:buNone/>
              <a:defRPr sz="1451">
                <a:solidFill>
                  <a:schemeClr val="tx1">
                    <a:tint val="75000"/>
                  </a:schemeClr>
                </a:solidFill>
              </a:defRPr>
            </a:lvl5pPr>
            <a:lvl6pPr marL="2364294" indent="0">
              <a:buNone/>
              <a:defRPr sz="1451">
                <a:solidFill>
                  <a:schemeClr val="tx1">
                    <a:tint val="75000"/>
                  </a:schemeClr>
                </a:solidFill>
              </a:defRPr>
            </a:lvl6pPr>
            <a:lvl7pPr marL="2837154" indent="0">
              <a:buNone/>
              <a:defRPr sz="1451">
                <a:solidFill>
                  <a:schemeClr val="tx1">
                    <a:tint val="75000"/>
                  </a:schemeClr>
                </a:solidFill>
              </a:defRPr>
            </a:lvl7pPr>
            <a:lvl8pPr marL="3310013" indent="0">
              <a:buNone/>
              <a:defRPr sz="1451">
                <a:solidFill>
                  <a:schemeClr val="tx1">
                    <a:tint val="75000"/>
                  </a:schemeClr>
                </a:solidFill>
              </a:defRPr>
            </a:lvl8pPr>
            <a:lvl9pPr marL="3782871" indent="0">
              <a:buNone/>
              <a:defRPr sz="1451">
                <a:solidFill>
                  <a:schemeClr val="tx1">
                    <a:tint val="75000"/>
                  </a:schemeClr>
                </a:solidFill>
              </a:defRPr>
            </a:lvl9pPr>
          </a:lstStyle>
          <a:p>
            <a:pPr lvl="0"/>
            <a:r>
              <a:rPr lang="ru-RU"/>
              <a:t>Образец текста</a:t>
            </a:r>
          </a:p>
        </p:txBody>
      </p:sp>
      <p:sp>
        <p:nvSpPr>
          <p:cNvPr id="5" name="Номер слайда 13"/>
          <p:cNvSpPr>
            <a:spLocks noGrp="1"/>
          </p:cNvSpPr>
          <p:nvPr>
            <p:ph type="sldNum" sz="quarter" idx="10"/>
          </p:nvPr>
        </p:nvSpPr>
        <p:spPr/>
        <p:txBody>
          <a:bodyPr rtlCol="0"/>
          <a:lstStyle>
            <a:lvl1pPr fontAlgn="auto">
              <a:lnSpc>
                <a:spcPts val="2177"/>
              </a:lnSpc>
              <a:spcBef>
                <a:spcPts val="0"/>
              </a:spcBef>
              <a:spcAft>
                <a:spcPts val="0"/>
              </a:spcAft>
              <a:defRPr sz="2449">
                <a:solidFill>
                  <a:prstClr val="white"/>
                </a:solidFill>
                <a:latin typeface="+mn-lt"/>
                <a:cs typeface="+mn-cs"/>
              </a:defRPr>
            </a:lvl1pPr>
          </a:lstStyle>
          <a:p>
            <a:pPr>
              <a:defRPr/>
            </a:pPr>
            <a:fld id="{CF421E68-AACB-4E58-A3EF-DC18E8B2F169}" type="slidenum">
              <a:rPr lang="ru-RU"/>
              <a:pPr>
                <a:defRPr/>
              </a:pPr>
              <a:t>‹#›</a:t>
            </a:fld>
            <a:endParaRPr lang="ru-RU" dirty="0"/>
          </a:p>
        </p:txBody>
      </p:sp>
    </p:spTree>
    <p:extLst>
      <p:ext uri="{BB962C8B-B14F-4D97-AF65-F5344CB8AC3E}">
        <p14:creationId xmlns:p14="http://schemas.microsoft.com/office/powerpoint/2010/main" val="23024082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pic>
        <p:nvPicPr>
          <p:cNvPr id="5" name="Picture 2" descr="Z:\Projects\Текущие\Проектная\FNS_2012\_БРЭНДБУК\out\PPT\3_1_present_A4-03.png"/>
          <p:cNvPicPr>
            <a:picLocks noChangeAspect="1" noChangeArrowheads="1"/>
          </p:cNvPicPr>
          <p:nvPr userDrawn="1"/>
        </p:nvPicPr>
        <p:blipFill>
          <a:blip r:embed="rId2"/>
          <a:srcRect/>
          <a:stretch>
            <a:fillRect/>
          </a:stretch>
        </p:blipFill>
        <p:spPr bwMode="auto">
          <a:xfrm>
            <a:off x="1588" y="1588"/>
            <a:ext cx="9142412" cy="6856412"/>
          </a:xfrm>
          <a:prstGeom prst="rect">
            <a:avLst/>
          </a:prstGeom>
          <a:noFill/>
          <a:ln w="9525">
            <a:noFill/>
            <a:miter lim="800000"/>
            <a:headEnd/>
            <a:tailEnd/>
          </a:ln>
        </p:spPr>
      </p:pic>
      <p:sp>
        <p:nvSpPr>
          <p:cNvPr id="2" name="Заголовок 1"/>
          <p:cNvSpPr>
            <a:spLocks noGrp="1"/>
          </p:cNvSpPr>
          <p:nvPr>
            <p:ph type="title"/>
          </p:nvPr>
        </p:nvSpPr>
        <p:spPr>
          <a:xfrm>
            <a:off x="822635" y="501068"/>
            <a:ext cx="7337192" cy="1105804"/>
          </a:xfrm>
        </p:spPr>
        <p:txBody>
          <a:bodyPr/>
          <a:lstStyle>
            <a:lvl1pPr algn="l">
              <a:defRPr/>
            </a:lvl1pPr>
          </a:lstStyle>
          <a:p>
            <a:r>
              <a:rPr lang="ru-RU"/>
              <a:t>Образец заголовка</a:t>
            </a:r>
            <a:endParaRPr lang="ru-RU" dirty="0"/>
          </a:p>
        </p:txBody>
      </p:sp>
      <p:sp>
        <p:nvSpPr>
          <p:cNvPr id="3" name="Содержимое 2"/>
          <p:cNvSpPr>
            <a:spLocks noGrp="1"/>
          </p:cNvSpPr>
          <p:nvPr>
            <p:ph sz="half" idx="1"/>
          </p:nvPr>
        </p:nvSpPr>
        <p:spPr>
          <a:xfrm>
            <a:off x="822636" y="1606872"/>
            <a:ext cx="3620764" cy="4695797"/>
          </a:xfrm>
        </p:spPr>
        <p:txBody>
          <a:bodyPr/>
          <a:lstStyle>
            <a:lvl1pPr>
              <a:defRPr sz="2902"/>
            </a:lvl1pPr>
            <a:lvl2pPr>
              <a:defRPr sz="2449"/>
            </a:lvl2pPr>
            <a:lvl3pPr>
              <a:defRPr sz="2086"/>
            </a:lvl3pPr>
            <a:lvl4pPr>
              <a:defRPr sz="1905"/>
            </a:lvl4pPr>
            <a:lvl5pPr>
              <a:defRPr sz="1905"/>
            </a:lvl5pPr>
            <a:lvl6pPr>
              <a:defRPr sz="1905"/>
            </a:lvl6pPr>
            <a:lvl7pPr>
              <a:defRPr sz="1905"/>
            </a:lvl7pPr>
            <a:lvl8pPr>
              <a:defRPr sz="1905"/>
            </a:lvl8pPr>
            <a:lvl9pPr>
              <a:defRPr sz="1905"/>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4" name="Содержимое 3"/>
          <p:cNvSpPr>
            <a:spLocks noGrp="1"/>
          </p:cNvSpPr>
          <p:nvPr>
            <p:ph sz="half" idx="2"/>
          </p:nvPr>
        </p:nvSpPr>
        <p:spPr>
          <a:xfrm>
            <a:off x="4514932" y="1606872"/>
            <a:ext cx="3644897" cy="4695797"/>
          </a:xfrm>
        </p:spPr>
        <p:txBody>
          <a:bodyPr/>
          <a:lstStyle>
            <a:lvl1pPr>
              <a:defRPr sz="2902"/>
            </a:lvl1pPr>
            <a:lvl2pPr>
              <a:defRPr sz="2449"/>
            </a:lvl2pPr>
            <a:lvl3pPr>
              <a:defRPr sz="2086"/>
            </a:lvl3pPr>
            <a:lvl4pPr>
              <a:defRPr sz="1905"/>
            </a:lvl4pPr>
            <a:lvl5pPr>
              <a:defRPr sz="1905"/>
            </a:lvl5pPr>
            <a:lvl6pPr>
              <a:defRPr sz="1905"/>
            </a:lvl6pPr>
            <a:lvl7pPr>
              <a:defRPr sz="1905"/>
            </a:lvl7pPr>
            <a:lvl8pPr>
              <a:defRPr sz="1905"/>
            </a:lvl8pPr>
            <a:lvl9pPr>
              <a:defRPr sz="1905"/>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6" name="Номер слайда 12"/>
          <p:cNvSpPr>
            <a:spLocks noGrp="1"/>
          </p:cNvSpPr>
          <p:nvPr>
            <p:ph type="sldNum" sz="quarter" idx="10"/>
          </p:nvPr>
        </p:nvSpPr>
        <p:spPr/>
        <p:txBody>
          <a:bodyPr rtlCol="0"/>
          <a:lstStyle>
            <a:lvl1pPr fontAlgn="auto">
              <a:lnSpc>
                <a:spcPts val="2177"/>
              </a:lnSpc>
              <a:spcBef>
                <a:spcPts val="0"/>
              </a:spcBef>
              <a:spcAft>
                <a:spcPts val="0"/>
              </a:spcAft>
              <a:defRPr sz="2449">
                <a:solidFill>
                  <a:prstClr val="white"/>
                </a:solidFill>
                <a:latin typeface="+mn-lt"/>
                <a:cs typeface="+mn-cs"/>
              </a:defRPr>
            </a:lvl1pPr>
          </a:lstStyle>
          <a:p>
            <a:pPr>
              <a:defRPr/>
            </a:pPr>
            <a:fld id="{AC29A9A0-2714-4B36-9360-5092D368280B}" type="slidenum">
              <a:rPr lang="ru-RU"/>
              <a:pPr>
                <a:defRPr/>
              </a:pPr>
              <a:t>‹#›</a:t>
            </a:fld>
            <a:endParaRPr lang="ru-RU" dirty="0"/>
          </a:p>
        </p:txBody>
      </p:sp>
    </p:spTree>
    <p:extLst>
      <p:ext uri="{BB962C8B-B14F-4D97-AF65-F5344CB8AC3E}">
        <p14:creationId xmlns:p14="http://schemas.microsoft.com/office/powerpoint/2010/main" val="4946343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2636" y="501067"/>
            <a:ext cx="7864166" cy="1105804"/>
          </a:xfrm>
        </p:spPr>
        <p:txBody>
          <a:bodyPr/>
          <a:lstStyle>
            <a:lvl1pPr>
              <a:defRPr/>
            </a:lvl1pPr>
          </a:lstStyle>
          <a:p>
            <a:r>
              <a:rPr lang="ru-RU"/>
              <a:t>Образец заголовка</a:t>
            </a:r>
            <a:endParaRPr lang="ru-RU" dirty="0"/>
          </a:p>
        </p:txBody>
      </p:sp>
      <p:sp>
        <p:nvSpPr>
          <p:cNvPr id="3" name="Текст 2"/>
          <p:cNvSpPr>
            <a:spLocks noGrp="1"/>
          </p:cNvSpPr>
          <p:nvPr>
            <p:ph type="body" idx="1"/>
          </p:nvPr>
        </p:nvSpPr>
        <p:spPr>
          <a:xfrm>
            <a:off x="822637" y="1606872"/>
            <a:ext cx="3674753" cy="568003"/>
          </a:xfrm>
        </p:spPr>
        <p:txBody>
          <a:bodyPr anchor="b"/>
          <a:lstStyle>
            <a:lvl1pPr marL="0" indent="0">
              <a:buNone/>
              <a:defRPr sz="2449" b="1"/>
            </a:lvl1pPr>
            <a:lvl2pPr marL="472859" indent="0">
              <a:buNone/>
              <a:defRPr sz="2086" b="1"/>
            </a:lvl2pPr>
            <a:lvl3pPr marL="945718" indent="0">
              <a:buNone/>
              <a:defRPr sz="1905" b="1"/>
            </a:lvl3pPr>
            <a:lvl4pPr marL="1418577" indent="0">
              <a:buNone/>
              <a:defRPr sz="1633" b="1"/>
            </a:lvl4pPr>
            <a:lvl5pPr marL="1891436" indent="0">
              <a:buNone/>
              <a:defRPr sz="1633" b="1"/>
            </a:lvl5pPr>
            <a:lvl6pPr marL="2364294" indent="0">
              <a:buNone/>
              <a:defRPr sz="1633" b="1"/>
            </a:lvl6pPr>
            <a:lvl7pPr marL="2837154" indent="0">
              <a:buNone/>
              <a:defRPr sz="1633" b="1"/>
            </a:lvl7pPr>
            <a:lvl8pPr marL="3310013" indent="0">
              <a:buNone/>
              <a:defRPr sz="1633" b="1"/>
            </a:lvl8pPr>
            <a:lvl9pPr marL="3782871" indent="0">
              <a:buNone/>
              <a:defRPr sz="1633" b="1"/>
            </a:lvl9pPr>
          </a:lstStyle>
          <a:p>
            <a:pPr lvl="0"/>
            <a:r>
              <a:rPr lang="ru-RU"/>
              <a:t>Образец текста</a:t>
            </a:r>
          </a:p>
        </p:txBody>
      </p:sp>
      <p:sp>
        <p:nvSpPr>
          <p:cNvPr id="4" name="Содержимое 3"/>
          <p:cNvSpPr>
            <a:spLocks noGrp="1"/>
          </p:cNvSpPr>
          <p:nvPr>
            <p:ph sz="half" idx="2"/>
          </p:nvPr>
        </p:nvSpPr>
        <p:spPr>
          <a:xfrm>
            <a:off x="822637" y="2174876"/>
            <a:ext cx="3674753" cy="4261248"/>
          </a:xfrm>
        </p:spPr>
        <p:txBody>
          <a:bodyPr/>
          <a:lstStyle>
            <a:lvl1pPr>
              <a:defRPr sz="2449"/>
            </a:lvl1pPr>
            <a:lvl2pPr>
              <a:defRPr sz="2086"/>
            </a:lvl2pPr>
            <a:lvl3pPr>
              <a:defRPr sz="1905"/>
            </a:lvl3pPr>
            <a:lvl4pPr>
              <a:defRPr sz="1633"/>
            </a:lvl4pPr>
            <a:lvl5pPr>
              <a:defRPr sz="1633"/>
            </a:lvl5pPr>
            <a:lvl6pPr>
              <a:defRPr sz="1633"/>
            </a:lvl6pPr>
            <a:lvl7pPr>
              <a:defRPr sz="1633"/>
            </a:lvl7pPr>
            <a:lvl8pPr>
              <a:defRPr sz="1633"/>
            </a:lvl8pPr>
            <a:lvl9pPr>
              <a:defRPr sz="1633"/>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5" name="Текст 4"/>
          <p:cNvSpPr>
            <a:spLocks noGrp="1"/>
          </p:cNvSpPr>
          <p:nvPr>
            <p:ph type="body" sz="quarter" idx="3"/>
          </p:nvPr>
        </p:nvSpPr>
        <p:spPr>
          <a:xfrm>
            <a:off x="4572003" y="1606872"/>
            <a:ext cx="3587825" cy="568003"/>
          </a:xfrm>
        </p:spPr>
        <p:txBody>
          <a:bodyPr anchor="b"/>
          <a:lstStyle>
            <a:lvl1pPr marL="0" indent="0">
              <a:buNone/>
              <a:defRPr sz="2449" b="1"/>
            </a:lvl1pPr>
            <a:lvl2pPr marL="472859" indent="0">
              <a:buNone/>
              <a:defRPr sz="2086" b="1"/>
            </a:lvl2pPr>
            <a:lvl3pPr marL="945718" indent="0">
              <a:buNone/>
              <a:defRPr sz="1905" b="1"/>
            </a:lvl3pPr>
            <a:lvl4pPr marL="1418577" indent="0">
              <a:buNone/>
              <a:defRPr sz="1633" b="1"/>
            </a:lvl4pPr>
            <a:lvl5pPr marL="1891436" indent="0">
              <a:buNone/>
              <a:defRPr sz="1633" b="1"/>
            </a:lvl5pPr>
            <a:lvl6pPr marL="2364294" indent="0">
              <a:buNone/>
              <a:defRPr sz="1633" b="1"/>
            </a:lvl6pPr>
            <a:lvl7pPr marL="2837154" indent="0">
              <a:buNone/>
              <a:defRPr sz="1633" b="1"/>
            </a:lvl7pPr>
            <a:lvl8pPr marL="3310013" indent="0">
              <a:buNone/>
              <a:defRPr sz="1633" b="1"/>
            </a:lvl8pPr>
            <a:lvl9pPr marL="3782871" indent="0">
              <a:buNone/>
              <a:defRPr sz="1633" b="1"/>
            </a:lvl9pPr>
          </a:lstStyle>
          <a:p>
            <a:pPr lvl="0"/>
            <a:r>
              <a:rPr lang="ru-RU"/>
              <a:t>Образец текста</a:t>
            </a:r>
          </a:p>
        </p:txBody>
      </p:sp>
      <p:sp>
        <p:nvSpPr>
          <p:cNvPr id="6" name="Содержимое 5"/>
          <p:cNvSpPr>
            <a:spLocks noGrp="1"/>
          </p:cNvSpPr>
          <p:nvPr>
            <p:ph sz="quarter" idx="4"/>
          </p:nvPr>
        </p:nvSpPr>
        <p:spPr>
          <a:xfrm>
            <a:off x="4572003" y="2188098"/>
            <a:ext cx="3587825" cy="4248026"/>
          </a:xfrm>
        </p:spPr>
        <p:txBody>
          <a:bodyPr/>
          <a:lstStyle>
            <a:lvl1pPr>
              <a:defRPr sz="2449"/>
            </a:lvl1pPr>
            <a:lvl2pPr>
              <a:defRPr sz="2086"/>
            </a:lvl2pPr>
            <a:lvl3pPr>
              <a:defRPr sz="1905"/>
            </a:lvl3pPr>
            <a:lvl4pPr>
              <a:defRPr sz="1633"/>
            </a:lvl4pPr>
            <a:lvl5pPr>
              <a:defRPr sz="1633"/>
            </a:lvl5pPr>
            <a:lvl6pPr>
              <a:defRPr sz="1633"/>
            </a:lvl6pPr>
            <a:lvl7pPr>
              <a:defRPr sz="1633"/>
            </a:lvl7pPr>
            <a:lvl8pPr>
              <a:defRPr sz="1633"/>
            </a:lvl8pPr>
            <a:lvl9pPr>
              <a:defRPr sz="1633"/>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7" name="Дата 10"/>
          <p:cNvSpPr>
            <a:spLocks noGrp="1"/>
          </p:cNvSpPr>
          <p:nvPr>
            <p:ph type="dt" sz="half" idx="10"/>
          </p:nvPr>
        </p:nvSpPr>
        <p:spPr/>
        <p:txBody>
          <a:bodyPr rtlCol="0"/>
          <a:lstStyle>
            <a:lvl1pPr fontAlgn="auto">
              <a:spcBef>
                <a:spcPts val="0"/>
              </a:spcBef>
              <a:spcAft>
                <a:spcPts val="0"/>
              </a:spcAft>
              <a:defRPr sz="1270">
                <a:solidFill>
                  <a:prstClr val="black">
                    <a:tint val="75000"/>
                  </a:prstClr>
                </a:solidFill>
                <a:latin typeface="+mn-lt"/>
                <a:cs typeface="+mn-cs"/>
              </a:defRPr>
            </a:lvl1pPr>
          </a:lstStyle>
          <a:p>
            <a:pPr>
              <a:defRPr/>
            </a:pPr>
            <a:endParaRPr lang="ru-RU"/>
          </a:p>
        </p:txBody>
      </p:sp>
      <p:sp>
        <p:nvSpPr>
          <p:cNvPr id="8" name="Номер слайда 11"/>
          <p:cNvSpPr>
            <a:spLocks noGrp="1"/>
          </p:cNvSpPr>
          <p:nvPr>
            <p:ph type="sldNum" sz="quarter" idx="11"/>
          </p:nvPr>
        </p:nvSpPr>
        <p:spPr/>
        <p:txBody>
          <a:bodyPr rtlCol="0"/>
          <a:lstStyle>
            <a:lvl1pPr fontAlgn="auto">
              <a:lnSpc>
                <a:spcPts val="2177"/>
              </a:lnSpc>
              <a:spcBef>
                <a:spcPts val="0"/>
              </a:spcBef>
              <a:spcAft>
                <a:spcPts val="0"/>
              </a:spcAft>
              <a:defRPr sz="2449">
                <a:solidFill>
                  <a:prstClr val="white"/>
                </a:solidFill>
                <a:latin typeface="+mn-lt"/>
                <a:cs typeface="+mn-cs"/>
              </a:defRPr>
            </a:lvl1pPr>
          </a:lstStyle>
          <a:p>
            <a:pPr>
              <a:defRPr/>
            </a:pPr>
            <a:fld id="{B37C5050-5E2A-4637-8E9B-E39F1F335517}" type="slidenum">
              <a:rPr lang="ru-RU"/>
              <a:pPr>
                <a:defRPr/>
              </a:pPr>
              <a:t>‹#›</a:t>
            </a:fld>
            <a:endParaRPr lang="ru-RU" dirty="0"/>
          </a:p>
        </p:txBody>
      </p:sp>
      <p:sp>
        <p:nvSpPr>
          <p:cNvPr id="9" name="Нижний колонтитул 12"/>
          <p:cNvSpPr>
            <a:spLocks noGrp="1"/>
          </p:cNvSpPr>
          <p:nvPr>
            <p:ph type="ftr" sz="quarter" idx="12"/>
          </p:nvPr>
        </p:nvSpPr>
        <p:spPr/>
        <p:txBody>
          <a:bodyPr rtlCol="0"/>
          <a:lstStyle>
            <a:lvl1pPr fontAlgn="auto">
              <a:spcBef>
                <a:spcPts val="0"/>
              </a:spcBef>
              <a:spcAft>
                <a:spcPts val="0"/>
              </a:spcAft>
              <a:defRPr sz="1270">
                <a:solidFill>
                  <a:prstClr val="black">
                    <a:tint val="75000"/>
                  </a:prstClr>
                </a:solidFill>
                <a:latin typeface="+mn-lt"/>
                <a:cs typeface="+mn-cs"/>
              </a:defRPr>
            </a:lvl1pPr>
          </a:lstStyle>
          <a:p>
            <a:pPr>
              <a:defRPr/>
            </a:pPr>
            <a:endParaRPr lang="ru-RU"/>
          </a:p>
        </p:txBody>
      </p:sp>
    </p:spTree>
    <p:extLst>
      <p:ext uri="{BB962C8B-B14F-4D97-AF65-F5344CB8AC3E}">
        <p14:creationId xmlns:p14="http://schemas.microsoft.com/office/powerpoint/2010/main" val="10484374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pic>
        <p:nvPicPr>
          <p:cNvPr id="3" name="Picture 2" descr="Z:\Projects\Текущие\Проектная\FNS_2012\_БРЭНДБУК\out\PPT\3_1_present_A4-03.png"/>
          <p:cNvPicPr>
            <a:picLocks noChangeAspect="1" noChangeArrowheads="1"/>
          </p:cNvPicPr>
          <p:nvPr userDrawn="1"/>
        </p:nvPicPr>
        <p:blipFill>
          <a:blip r:embed="rId2"/>
          <a:srcRect/>
          <a:stretch>
            <a:fillRect/>
          </a:stretch>
        </p:blipFill>
        <p:spPr bwMode="auto">
          <a:xfrm>
            <a:off x="1588" y="1588"/>
            <a:ext cx="9142412" cy="6856412"/>
          </a:xfrm>
          <a:prstGeom prst="rect">
            <a:avLst/>
          </a:prstGeom>
          <a:noFill/>
          <a:ln w="9525">
            <a:noFill/>
            <a:miter lim="800000"/>
            <a:headEnd/>
            <a:tailEnd/>
          </a:ln>
        </p:spPr>
      </p:pic>
      <p:sp>
        <p:nvSpPr>
          <p:cNvPr id="2" name="Заголовок 1"/>
          <p:cNvSpPr>
            <a:spLocks noGrp="1"/>
          </p:cNvSpPr>
          <p:nvPr>
            <p:ph type="title"/>
          </p:nvPr>
        </p:nvSpPr>
        <p:spPr>
          <a:xfrm>
            <a:off x="822636" y="501068"/>
            <a:ext cx="7864166" cy="1105804"/>
          </a:xfrm>
        </p:spPr>
        <p:txBody>
          <a:bodyPr/>
          <a:lstStyle>
            <a:lvl1pPr algn="l">
              <a:defRPr/>
            </a:lvl1pPr>
          </a:lstStyle>
          <a:p>
            <a:r>
              <a:rPr lang="ru-RU"/>
              <a:t>Образец заголовка</a:t>
            </a:r>
            <a:endParaRPr lang="ru-RU" dirty="0"/>
          </a:p>
        </p:txBody>
      </p:sp>
      <p:sp>
        <p:nvSpPr>
          <p:cNvPr id="4" name="Дата 10"/>
          <p:cNvSpPr>
            <a:spLocks noGrp="1"/>
          </p:cNvSpPr>
          <p:nvPr>
            <p:ph type="dt" sz="half" idx="10"/>
          </p:nvPr>
        </p:nvSpPr>
        <p:spPr/>
        <p:txBody>
          <a:bodyPr rtlCol="0"/>
          <a:lstStyle>
            <a:lvl1pPr fontAlgn="auto">
              <a:spcBef>
                <a:spcPts val="0"/>
              </a:spcBef>
              <a:spcAft>
                <a:spcPts val="0"/>
              </a:spcAft>
              <a:defRPr sz="1270">
                <a:solidFill>
                  <a:prstClr val="black">
                    <a:tint val="75000"/>
                  </a:prstClr>
                </a:solidFill>
                <a:latin typeface="+mn-lt"/>
                <a:cs typeface="+mn-cs"/>
              </a:defRPr>
            </a:lvl1pPr>
          </a:lstStyle>
          <a:p>
            <a:pPr>
              <a:defRPr/>
            </a:pPr>
            <a:endParaRPr lang="ru-RU"/>
          </a:p>
        </p:txBody>
      </p:sp>
      <p:sp>
        <p:nvSpPr>
          <p:cNvPr id="5" name="Номер слайда 11"/>
          <p:cNvSpPr>
            <a:spLocks noGrp="1"/>
          </p:cNvSpPr>
          <p:nvPr>
            <p:ph type="sldNum" sz="quarter" idx="11"/>
          </p:nvPr>
        </p:nvSpPr>
        <p:spPr/>
        <p:txBody>
          <a:bodyPr rtlCol="0"/>
          <a:lstStyle>
            <a:lvl1pPr fontAlgn="auto">
              <a:lnSpc>
                <a:spcPts val="2177"/>
              </a:lnSpc>
              <a:spcBef>
                <a:spcPts val="0"/>
              </a:spcBef>
              <a:spcAft>
                <a:spcPts val="0"/>
              </a:spcAft>
              <a:defRPr sz="2449">
                <a:solidFill>
                  <a:prstClr val="white"/>
                </a:solidFill>
                <a:latin typeface="+mn-lt"/>
                <a:cs typeface="+mn-cs"/>
              </a:defRPr>
            </a:lvl1pPr>
          </a:lstStyle>
          <a:p>
            <a:pPr>
              <a:defRPr/>
            </a:pPr>
            <a:fld id="{B8A191AF-264A-4C30-94A2-39C6FF18869A}" type="slidenum">
              <a:rPr lang="ru-RU"/>
              <a:pPr>
                <a:defRPr/>
              </a:pPr>
              <a:t>‹#›</a:t>
            </a:fld>
            <a:endParaRPr lang="ru-RU" dirty="0"/>
          </a:p>
        </p:txBody>
      </p:sp>
      <p:sp>
        <p:nvSpPr>
          <p:cNvPr id="6" name="Нижний колонтитул 12"/>
          <p:cNvSpPr>
            <a:spLocks noGrp="1"/>
          </p:cNvSpPr>
          <p:nvPr>
            <p:ph type="ftr" sz="quarter" idx="12"/>
          </p:nvPr>
        </p:nvSpPr>
        <p:spPr/>
        <p:txBody>
          <a:bodyPr rtlCol="0"/>
          <a:lstStyle>
            <a:lvl1pPr fontAlgn="auto">
              <a:spcBef>
                <a:spcPts val="0"/>
              </a:spcBef>
              <a:spcAft>
                <a:spcPts val="0"/>
              </a:spcAft>
              <a:defRPr sz="1270">
                <a:solidFill>
                  <a:prstClr val="black">
                    <a:tint val="75000"/>
                  </a:prstClr>
                </a:solidFill>
                <a:latin typeface="+mn-lt"/>
                <a:cs typeface="+mn-cs"/>
              </a:defRPr>
            </a:lvl1pPr>
          </a:lstStyle>
          <a:p>
            <a:pPr>
              <a:defRPr/>
            </a:pPr>
            <a:endParaRPr lang="ru-RU"/>
          </a:p>
        </p:txBody>
      </p:sp>
    </p:spTree>
    <p:extLst>
      <p:ext uri="{BB962C8B-B14F-4D97-AF65-F5344CB8AC3E}">
        <p14:creationId xmlns:p14="http://schemas.microsoft.com/office/powerpoint/2010/main" val="31842577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rtlCol="0"/>
          <a:lstStyle>
            <a:lvl1pPr fontAlgn="auto">
              <a:spcBef>
                <a:spcPts val="0"/>
              </a:spcBef>
              <a:spcAft>
                <a:spcPts val="0"/>
              </a:spcAft>
              <a:defRPr sz="1270">
                <a:solidFill>
                  <a:prstClr val="black">
                    <a:tint val="75000"/>
                  </a:prstClr>
                </a:solidFill>
                <a:latin typeface="+mn-lt"/>
                <a:cs typeface="+mn-cs"/>
              </a:defRPr>
            </a:lvl1pPr>
          </a:lstStyle>
          <a:p>
            <a:pPr>
              <a:defRPr/>
            </a:pPr>
            <a:endParaRPr lang="ru-RU"/>
          </a:p>
        </p:txBody>
      </p:sp>
      <p:sp>
        <p:nvSpPr>
          <p:cNvPr id="3" name="Нижний колонтитул 2"/>
          <p:cNvSpPr>
            <a:spLocks noGrp="1"/>
          </p:cNvSpPr>
          <p:nvPr>
            <p:ph type="ftr" sz="quarter" idx="11"/>
          </p:nvPr>
        </p:nvSpPr>
        <p:spPr/>
        <p:txBody>
          <a:bodyPr rtlCol="0"/>
          <a:lstStyle>
            <a:lvl1pPr fontAlgn="auto">
              <a:spcBef>
                <a:spcPts val="0"/>
              </a:spcBef>
              <a:spcAft>
                <a:spcPts val="0"/>
              </a:spcAft>
              <a:defRPr sz="1270">
                <a:solidFill>
                  <a:prstClr val="black">
                    <a:tint val="75000"/>
                  </a:prstClr>
                </a:solidFill>
                <a:latin typeface="+mn-lt"/>
                <a:cs typeface="+mn-cs"/>
              </a:defRPr>
            </a:lvl1pPr>
          </a:lstStyle>
          <a:p>
            <a:pPr>
              <a:defRPr/>
            </a:pPr>
            <a:endParaRPr lang="ru-RU"/>
          </a:p>
        </p:txBody>
      </p:sp>
      <p:sp>
        <p:nvSpPr>
          <p:cNvPr id="4" name="Номер слайда 5"/>
          <p:cNvSpPr>
            <a:spLocks noGrp="1"/>
          </p:cNvSpPr>
          <p:nvPr>
            <p:ph type="sldNum" sz="quarter" idx="12"/>
          </p:nvPr>
        </p:nvSpPr>
        <p:spPr>
          <a:xfrm>
            <a:off x="8191500" y="5872163"/>
            <a:ext cx="566738" cy="654050"/>
          </a:xfrm>
        </p:spPr>
        <p:txBody>
          <a:bodyPr rtlCol="0"/>
          <a:lstStyle>
            <a:lvl1pPr algn="ctr" fontAlgn="auto">
              <a:lnSpc>
                <a:spcPts val="2177"/>
              </a:lnSpc>
              <a:spcBef>
                <a:spcPts val="0"/>
              </a:spcBef>
              <a:spcAft>
                <a:spcPts val="0"/>
              </a:spcAft>
              <a:defRPr sz="2449" i="0">
                <a:solidFill>
                  <a:prstClr val="white"/>
                </a:solidFill>
                <a:latin typeface="+mj-lt"/>
                <a:cs typeface="+mn-cs"/>
              </a:defRPr>
            </a:lvl1pPr>
          </a:lstStyle>
          <a:p>
            <a:pPr>
              <a:defRPr/>
            </a:pPr>
            <a:fld id="{FBB3F530-E9D5-43CF-A61C-95F56036839E}" type="slidenum">
              <a:rPr lang="ru-RU"/>
              <a:pPr>
                <a:defRPr/>
              </a:pPr>
              <a:t>‹#›</a:t>
            </a:fld>
            <a:endParaRPr lang="ru-RU" dirty="0"/>
          </a:p>
        </p:txBody>
      </p:sp>
    </p:spTree>
    <p:extLst>
      <p:ext uri="{BB962C8B-B14F-4D97-AF65-F5344CB8AC3E}">
        <p14:creationId xmlns:p14="http://schemas.microsoft.com/office/powerpoint/2010/main" val="38358211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21.05.2019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3" y="273050"/>
            <a:ext cx="3008313" cy="1162050"/>
          </a:xfrm>
        </p:spPr>
        <p:txBody>
          <a:bodyPr anchor="b"/>
          <a:lstStyle>
            <a:lvl1pPr algn="l">
              <a:defRPr sz="2086" b="1"/>
            </a:lvl1pPr>
          </a:lstStyle>
          <a:p>
            <a:r>
              <a:rPr lang="ru-RU"/>
              <a:t>Образец заголовка</a:t>
            </a:r>
          </a:p>
        </p:txBody>
      </p:sp>
      <p:sp>
        <p:nvSpPr>
          <p:cNvPr id="3" name="Содержимое 2"/>
          <p:cNvSpPr>
            <a:spLocks noGrp="1"/>
          </p:cNvSpPr>
          <p:nvPr>
            <p:ph idx="1"/>
          </p:nvPr>
        </p:nvSpPr>
        <p:spPr>
          <a:xfrm>
            <a:off x="3575050" y="273051"/>
            <a:ext cx="5111750" cy="5853113"/>
          </a:xfrm>
        </p:spPr>
        <p:txBody>
          <a:bodyPr/>
          <a:lstStyle>
            <a:lvl1pPr>
              <a:defRPr sz="3356"/>
            </a:lvl1pPr>
            <a:lvl2pPr>
              <a:defRPr sz="2902"/>
            </a:lvl2pPr>
            <a:lvl3pPr>
              <a:defRPr sz="2449"/>
            </a:lvl3pPr>
            <a:lvl4pPr>
              <a:defRPr sz="2086"/>
            </a:lvl4pPr>
            <a:lvl5pPr>
              <a:defRPr sz="2086"/>
            </a:lvl5pPr>
            <a:lvl6pPr>
              <a:defRPr sz="2086"/>
            </a:lvl6pPr>
            <a:lvl7pPr>
              <a:defRPr sz="2086"/>
            </a:lvl7pPr>
            <a:lvl8pPr>
              <a:defRPr sz="2086"/>
            </a:lvl8pPr>
            <a:lvl9pPr>
              <a:defRPr sz="2086"/>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3" y="1435101"/>
            <a:ext cx="3008313" cy="4691063"/>
          </a:xfrm>
        </p:spPr>
        <p:txBody>
          <a:bodyPr/>
          <a:lstStyle>
            <a:lvl1pPr marL="0" indent="0">
              <a:buNone/>
              <a:defRPr sz="1451"/>
            </a:lvl1pPr>
            <a:lvl2pPr marL="472859" indent="0">
              <a:buNone/>
              <a:defRPr sz="1270"/>
            </a:lvl2pPr>
            <a:lvl3pPr marL="945718" indent="0">
              <a:buNone/>
              <a:defRPr sz="998"/>
            </a:lvl3pPr>
            <a:lvl4pPr marL="1418577" indent="0">
              <a:buNone/>
              <a:defRPr sz="907"/>
            </a:lvl4pPr>
            <a:lvl5pPr marL="1891436" indent="0">
              <a:buNone/>
              <a:defRPr sz="907"/>
            </a:lvl5pPr>
            <a:lvl6pPr marL="2364294" indent="0">
              <a:buNone/>
              <a:defRPr sz="907"/>
            </a:lvl6pPr>
            <a:lvl7pPr marL="2837154" indent="0">
              <a:buNone/>
              <a:defRPr sz="907"/>
            </a:lvl7pPr>
            <a:lvl8pPr marL="3310013" indent="0">
              <a:buNone/>
              <a:defRPr sz="907"/>
            </a:lvl8pPr>
            <a:lvl9pPr marL="3782871" indent="0">
              <a:buNone/>
              <a:defRPr sz="907"/>
            </a:lvl9pPr>
          </a:lstStyle>
          <a:p>
            <a:pPr lvl="0"/>
            <a:r>
              <a:rPr lang="ru-RU"/>
              <a:t>Образец текста</a:t>
            </a:r>
          </a:p>
        </p:txBody>
      </p:sp>
      <p:sp>
        <p:nvSpPr>
          <p:cNvPr id="5" name="Дата 4"/>
          <p:cNvSpPr>
            <a:spLocks noGrp="1"/>
          </p:cNvSpPr>
          <p:nvPr>
            <p:ph type="dt" sz="half" idx="10"/>
          </p:nvPr>
        </p:nvSpPr>
        <p:spPr/>
        <p:txBody>
          <a:bodyPr rtlCol="0"/>
          <a:lstStyle>
            <a:lvl1pPr fontAlgn="auto">
              <a:spcBef>
                <a:spcPts val="0"/>
              </a:spcBef>
              <a:spcAft>
                <a:spcPts val="0"/>
              </a:spcAft>
              <a:defRPr sz="1270">
                <a:solidFill>
                  <a:prstClr val="black">
                    <a:tint val="75000"/>
                  </a:prstClr>
                </a:solidFill>
                <a:latin typeface="+mn-lt"/>
                <a:cs typeface="+mn-cs"/>
              </a:defRPr>
            </a:lvl1pPr>
          </a:lstStyle>
          <a:p>
            <a:pPr>
              <a:defRPr/>
            </a:pPr>
            <a:endParaRPr lang="ru-RU"/>
          </a:p>
        </p:txBody>
      </p:sp>
      <p:sp>
        <p:nvSpPr>
          <p:cNvPr id="6" name="Нижний колонтитул 5"/>
          <p:cNvSpPr>
            <a:spLocks noGrp="1"/>
          </p:cNvSpPr>
          <p:nvPr>
            <p:ph type="ftr" sz="quarter" idx="11"/>
          </p:nvPr>
        </p:nvSpPr>
        <p:spPr/>
        <p:txBody>
          <a:bodyPr rtlCol="0"/>
          <a:lstStyle>
            <a:lvl1pPr fontAlgn="auto">
              <a:spcBef>
                <a:spcPts val="0"/>
              </a:spcBef>
              <a:spcAft>
                <a:spcPts val="0"/>
              </a:spcAft>
              <a:defRPr sz="1270">
                <a:solidFill>
                  <a:prstClr val="black">
                    <a:tint val="75000"/>
                  </a:prstClr>
                </a:solidFill>
                <a:latin typeface="+mn-lt"/>
                <a:cs typeface="+mn-cs"/>
              </a:defRPr>
            </a:lvl1pPr>
          </a:lstStyle>
          <a:p>
            <a:pPr>
              <a:defRPr/>
            </a:pPr>
            <a:endParaRPr lang="ru-RU"/>
          </a:p>
        </p:txBody>
      </p:sp>
      <p:sp>
        <p:nvSpPr>
          <p:cNvPr id="7" name="Номер слайда 6"/>
          <p:cNvSpPr>
            <a:spLocks noGrp="1"/>
          </p:cNvSpPr>
          <p:nvPr>
            <p:ph type="sldNum" sz="quarter" idx="12"/>
          </p:nvPr>
        </p:nvSpPr>
        <p:spPr/>
        <p:txBody>
          <a:bodyPr rtlCol="0"/>
          <a:lstStyle>
            <a:lvl1pPr fontAlgn="auto">
              <a:lnSpc>
                <a:spcPts val="2177"/>
              </a:lnSpc>
              <a:spcBef>
                <a:spcPts val="0"/>
              </a:spcBef>
              <a:spcAft>
                <a:spcPts val="0"/>
              </a:spcAft>
              <a:defRPr sz="2449">
                <a:solidFill>
                  <a:prstClr val="white"/>
                </a:solidFill>
                <a:latin typeface="+mn-lt"/>
                <a:cs typeface="+mn-cs"/>
              </a:defRPr>
            </a:lvl1pPr>
          </a:lstStyle>
          <a:p>
            <a:pPr>
              <a:defRPr/>
            </a:pPr>
            <a:fld id="{158A5B17-1CC9-4754-A344-7D264F32D4B9}" type="slidenum">
              <a:rPr lang="ru-RU"/>
              <a:pPr>
                <a:defRPr/>
              </a:pPr>
              <a:t>‹#›</a:t>
            </a:fld>
            <a:endParaRPr lang="ru-RU" dirty="0"/>
          </a:p>
        </p:txBody>
      </p:sp>
    </p:spTree>
    <p:extLst>
      <p:ext uri="{BB962C8B-B14F-4D97-AF65-F5344CB8AC3E}">
        <p14:creationId xmlns:p14="http://schemas.microsoft.com/office/powerpoint/2010/main" val="359103166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86"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356"/>
            </a:lvl1pPr>
            <a:lvl2pPr marL="472859" indent="0">
              <a:buNone/>
              <a:defRPr sz="2902"/>
            </a:lvl2pPr>
            <a:lvl3pPr marL="945718" indent="0">
              <a:buNone/>
              <a:defRPr sz="2449"/>
            </a:lvl3pPr>
            <a:lvl4pPr marL="1418577" indent="0">
              <a:buNone/>
              <a:defRPr sz="2086"/>
            </a:lvl4pPr>
            <a:lvl5pPr marL="1891436" indent="0">
              <a:buNone/>
              <a:defRPr sz="2086"/>
            </a:lvl5pPr>
            <a:lvl6pPr marL="2364294" indent="0">
              <a:buNone/>
              <a:defRPr sz="2086"/>
            </a:lvl6pPr>
            <a:lvl7pPr marL="2837154" indent="0">
              <a:buNone/>
              <a:defRPr sz="2086"/>
            </a:lvl7pPr>
            <a:lvl8pPr marL="3310013" indent="0">
              <a:buNone/>
              <a:defRPr sz="2086"/>
            </a:lvl8pPr>
            <a:lvl9pPr marL="3782871" indent="0">
              <a:buNone/>
              <a:defRPr sz="2086"/>
            </a:lvl9pPr>
          </a:lstStyle>
          <a:p>
            <a:pPr lvl="0"/>
            <a:r>
              <a:rPr lang="ru-RU" noProof="0" dirty="0"/>
              <a:t>Вставка рисунка</a:t>
            </a:r>
          </a:p>
        </p:txBody>
      </p:sp>
      <p:sp>
        <p:nvSpPr>
          <p:cNvPr id="4" name="Текст 3"/>
          <p:cNvSpPr>
            <a:spLocks noGrp="1"/>
          </p:cNvSpPr>
          <p:nvPr>
            <p:ph type="body" sz="half" idx="2"/>
          </p:nvPr>
        </p:nvSpPr>
        <p:spPr>
          <a:xfrm>
            <a:off x="1792288" y="5367338"/>
            <a:ext cx="5486400" cy="804862"/>
          </a:xfrm>
        </p:spPr>
        <p:txBody>
          <a:bodyPr/>
          <a:lstStyle>
            <a:lvl1pPr marL="0" indent="0">
              <a:buNone/>
              <a:defRPr sz="1451"/>
            </a:lvl1pPr>
            <a:lvl2pPr marL="472859" indent="0">
              <a:buNone/>
              <a:defRPr sz="1270"/>
            </a:lvl2pPr>
            <a:lvl3pPr marL="945718" indent="0">
              <a:buNone/>
              <a:defRPr sz="998"/>
            </a:lvl3pPr>
            <a:lvl4pPr marL="1418577" indent="0">
              <a:buNone/>
              <a:defRPr sz="907"/>
            </a:lvl4pPr>
            <a:lvl5pPr marL="1891436" indent="0">
              <a:buNone/>
              <a:defRPr sz="907"/>
            </a:lvl5pPr>
            <a:lvl6pPr marL="2364294" indent="0">
              <a:buNone/>
              <a:defRPr sz="907"/>
            </a:lvl6pPr>
            <a:lvl7pPr marL="2837154" indent="0">
              <a:buNone/>
              <a:defRPr sz="907"/>
            </a:lvl7pPr>
            <a:lvl8pPr marL="3310013" indent="0">
              <a:buNone/>
              <a:defRPr sz="907"/>
            </a:lvl8pPr>
            <a:lvl9pPr marL="3782871" indent="0">
              <a:buNone/>
              <a:defRPr sz="907"/>
            </a:lvl9pPr>
          </a:lstStyle>
          <a:p>
            <a:pPr lvl="0"/>
            <a:r>
              <a:rPr lang="ru-RU"/>
              <a:t>Образец текста</a:t>
            </a:r>
          </a:p>
        </p:txBody>
      </p:sp>
      <p:sp>
        <p:nvSpPr>
          <p:cNvPr id="5" name="Дата 4"/>
          <p:cNvSpPr>
            <a:spLocks noGrp="1"/>
          </p:cNvSpPr>
          <p:nvPr>
            <p:ph type="dt" sz="half" idx="10"/>
          </p:nvPr>
        </p:nvSpPr>
        <p:spPr/>
        <p:txBody>
          <a:bodyPr rtlCol="0"/>
          <a:lstStyle>
            <a:lvl1pPr fontAlgn="auto">
              <a:spcBef>
                <a:spcPts val="0"/>
              </a:spcBef>
              <a:spcAft>
                <a:spcPts val="0"/>
              </a:spcAft>
              <a:defRPr sz="1270">
                <a:solidFill>
                  <a:prstClr val="black">
                    <a:tint val="75000"/>
                  </a:prstClr>
                </a:solidFill>
                <a:latin typeface="+mn-lt"/>
                <a:cs typeface="+mn-cs"/>
              </a:defRPr>
            </a:lvl1pPr>
          </a:lstStyle>
          <a:p>
            <a:pPr>
              <a:defRPr/>
            </a:pPr>
            <a:endParaRPr lang="ru-RU"/>
          </a:p>
        </p:txBody>
      </p:sp>
      <p:sp>
        <p:nvSpPr>
          <p:cNvPr id="6" name="Нижний колонтитул 5"/>
          <p:cNvSpPr>
            <a:spLocks noGrp="1"/>
          </p:cNvSpPr>
          <p:nvPr>
            <p:ph type="ftr" sz="quarter" idx="11"/>
          </p:nvPr>
        </p:nvSpPr>
        <p:spPr/>
        <p:txBody>
          <a:bodyPr rtlCol="0"/>
          <a:lstStyle>
            <a:lvl1pPr fontAlgn="auto">
              <a:spcBef>
                <a:spcPts val="0"/>
              </a:spcBef>
              <a:spcAft>
                <a:spcPts val="0"/>
              </a:spcAft>
              <a:defRPr sz="1270">
                <a:solidFill>
                  <a:prstClr val="black">
                    <a:tint val="75000"/>
                  </a:prstClr>
                </a:solidFill>
                <a:latin typeface="+mn-lt"/>
                <a:cs typeface="+mn-cs"/>
              </a:defRPr>
            </a:lvl1pPr>
          </a:lstStyle>
          <a:p>
            <a:pPr>
              <a:defRPr/>
            </a:pPr>
            <a:endParaRPr lang="ru-RU"/>
          </a:p>
        </p:txBody>
      </p:sp>
      <p:sp>
        <p:nvSpPr>
          <p:cNvPr id="7" name="Номер слайда 6"/>
          <p:cNvSpPr>
            <a:spLocks noGrp="1"/>
          </p:cNvSpPr>
          <p:nvPr>
            <p:ph type="sldNum" sz="quarter" idx="12"/>
          </p:nvPr>
        </p:nvSpPr>
        <p:spPr/>
        <p:txBody>
          <a:bodyPr rtlCol="0"/>
          <a:lstStyle>
            <a:lvl1pPr fontAlgn="auto">
              <a:lnSpc>
                <a:spcPts val="2177"/>
              </a:lnSpc>
              <a:spcBef>
                <a:spcPts val="0"/>
              </a:spcBef>
              <a:spcAft>
                <a:spcPts val="0"/>
              </a:spcAft>
              <a:defRPr sz="2449">
                <a:solidFill>
                  <a:prstClr val="white"/>
                </a:solidFill>
                <a:latin typeface="+mn-lt"/>
                <a:cs typeface="+mn-cs"/>
              </a:defRPr>
            </a:lvl1pPr>
          </a:lstStyle>
          <a:p>
            <a:pPr>
              <a:defRPr/>
            </a:pPr>
            <a:fld id="{583FB09F-6A79-4554-BC85-2A9BD6888071}" type="slidenum">
              <a:rPr lang="ru-RU"/>
              <a:pPr>
                <a:defRPr/>
              </a:pPr>
              <a:t>‹#›</a:t>
            </a:fld>
            <a:endParaRPr lang="ru-RU" dirty="0"/>
          </a:p>
        </p:txBody>
      </p:sp>
    </p:spTree>
    <p:extLst>
      <p:ext uri="{BB962C8B-B14F-4D97-AF65-F5344CB8AC3E}">
        <p14:creationId xmlns:p14="http://schemas.microsoft.com/office/powerpoint/2010/main" val="60003938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rtlCol="0"/>
          <a:lstStyle>
            <a:lvl1pPr fontAlgn="auto">
              <a:spcBef>
                <a:spcPts val="0"/>
              </a:spcBef>
              <a:spcAft>
                <a:spcPts val="0"/>
              </a:spcAft>
              <a:defRPr sz="1270">
                <a:solidFill>
                  <a:prstClr val="black">
                    <a:tint val="75000"/>
                  </a:prstClr>
                </a:solidFill>
                <a:latin typeface="+mn-lt"/>
                <a:cs typeface="+mn-cs"/>
              </a:defRPr>
            </a:lvl1pPr>
          </a:lstStyle>
          <a:p>
            <a:pPr>
              <a:defRPr/>
            </a:pPr>
            <a:endParaRPr lang="ru-RU"/>
          </a:p>
        </p:txBody>
      </p:sp>
      <p:sp>
        <p:nvSpPr>
          <p:cNvPr id="5" name="Нижний колонтитул 4"/>
          <p:cNvSpPr>
            <a:spLocks noGrp="1"/>
          </p:cNvSpPr>
          <p:nvPr>
            <p:ph type="ftr" sz="quarter" idx="11"/>
          </p:nvPr>
        </p:nvSpPr>
        <p:spPr/>
        <p:txBody>
          <a:bodyPr rtlCol="0"/>
          <a:lstStyle>
            <a:lvl1pPr fontAlgn="auto">
              <a:spcBef>
                <a:spcPts val="0"/>
              </a:spcBef>
              <a:spcAft>
                <a:spcPts val="0"/>
              </a:spcAft>
              <a:defRPr sz="1270">
                <a:solidFill>
                  <a:prstClr val="black">
                    <a:tint val="75000"/>
                  </a:prstClr>
                </a:solidFill>
                <a:latin typeface="+mn-lt"/>
                <a:cs typeface="+mn-cs"/>
              </a:defRPr>
            </a:lvl1pPr>
          </a:lstStyle>
          <a:p>
            <a:pPr>
              <a:defRPr/>
            </a:pPr>
            <a:endParaRPr lang="ru-RU"/>
          </a:p>
        </p:txBody>
      </p:sp>
      <p:sp>
        <p:nvSpPr>
          <p:cNvPr id="6" name="Номер слайда 5"/>
          <p:cNvSpPr>
            <a:spLocks noGrp="1"/>
          </p:cNvSpPr>
          <p:nvPr>
            <p:ph type="sldNum" sz="quarter" idx="12"/>
          </p:nvPr>
        </p:nvSpPr>
        <p:spPr/>
        <p:txBody>
          <a:bodyPr rtlCol="0"/>
          <a:lstStyle>
            <a:lvl1pPr fontAlgn="auto">
              <a:lnSpc>
                <a:spcPts val="2177"/>
              </a:lnSpc>
              <a:spcBef>
                <a:spcPts val="0"/>
              </a:spcBef>
              <a:spcAft>
                <a:spcPts val="0"/>
              </a:spcAft>
              <a:defRPr sz="2449">
                <a:solidFill>
                  <a:prstClr val="white"/>
                </a:solidFill>
                <a:latin typeface="+mn-lt"/>
                <a:cs typeface="+mn-cs"/>
              </a:defRPr>
            </a:lvl1pPr>
          </a:lstStyle>
          <a:p>
            <a:pPr>
              <a:defRPr/>
            </a:pPr>
            <a:fld id="{57997FCE-A908-4071-8532-F6A5C4A6B79E}" type="slidenum">
              <a:rPr lang="ru-RU"/>
              <a:pPr>
                <a:defRPr/>
              </a:pPr>
              <a:t>‹#›</a:t>
            </a:fld>
            <a:endParaRPr lang="ru-RU" dirty="0"/>
          </a:p>
        </p:txBody>
      </p:sp>
    </p:spTree>
    <p:extLst>
      <p:ext uri="{BB962C8B-B14F-4D97-AF65-F5344CB8AC3E}">
        <p14:creationId xmlns:p14="http://schemas.microsoft.com/office/powerpoint/2010/main" val="304043503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53351" y="303213"/>
            <a:ext cx="2405063" cy="6451600"/>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534988" y="303213"/>
            <a:ext cx="7065962" cy="6451600"/>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rtlCol="0"/>
          <a:lstStyle>
            <a:lvl1pPr fontAlgn="auto">
              <a:spcBef>
                <a:spcPts val="0"/>
              </a:spcBef>
              <a:spcAft>
                <a:spcPts val="0"/>
              </a:spcAft>
              <a:defRPr sz="1270">
                <a:solidFill>
                  <a:prstClr val="black">
                    <a:tint val="75000"/>
                  </a:prstClr>
                </a:solidFill>
                <a:latin typeface="+mn-lt"/>
                <a:cs typeface="+mn-cs"/>
              </a:defRPr>
            </a:lvl1pPr>
          </a:lstStyle>
          <a:p>
            <a:pPr>
              <a:defRPr/>
            </a:pPr>
            <a:endParaRPr lang="ru-RU"/>
          </a:p>
        </p:txBody>
      </p:sp>
      <p:sp>
        <p:nvSpPr>
          <p:cNvPr id="5" name="Нижний колонтитул 4"/>
          <p:cNvSpPr>
            <a:spLocks noGrp="1"/>
          </p:cNvSpPr>
          <p:nvPr>
            <p:ph type="ftr" sz="quarter" idx="11"/>
          </p:nvPr>
        </p:nvSpPr>
        <p:spPr/>
        <p:txBody>
          <a:bodyPr rtlCol="0"/>
          <a:lstStyle>
            <a:lvl1pPr fontAlgn="auto">
              <a:spcBef>
                <a:spcPts val="0"/>
              </a:spcBef>
              <a:spcAft>
                <a:spcPts val="0"/>
              </a:spcAft>
              <a:defRPr sz="1270">
                <a:solidFill>
                  <a:prstClr val="black">
                    <a:tint val="75000"/>
                  </a:prstClr>
                </a:solidFill>
                <a:latin typeface="+mn-lt"/>
                <a:cs typeface="+mn-cs"/>
              </a:defRPr>
            </a:lvl1pPr>
          </a:lstStyle>
          <a:p>
            <a:pPr>
              <a:defRPr/>
            </a:pPr>
            <a:endParaRPr lang="ru-RU"/>
          </a:p>
        </p:txBody>
      </p:sp>
      <p:sp>
        <p:nvSpPr>
          <p:cNvPr id="6" name="Номер слайда 5"/>
          <p:cNvSpPr>
            <a:spLocks noGrp="1"/>
          </p:cNvSpPr>
          <p:nvPr>
            <p:ph type="sldNum" sz="quarter" idx="12"/>
          </p:nvPr>
        </p:nvSpPr>
        <p:spPr/>
        <p:txBody>
          <a:bodyPr rtlCol="0"/>
          <a:lstStyle>
            <a:lvl1pPr fontAlgn="auto">
              <a:lnSpc>
                <a:spcPts val="2177"/>
              </a:lnSpc>
              <a:spcBef>
                <a:spcPts val="0"/>
              </a:spcBef>
              <a:spcAft>
                <a:spcPts val="0"/>
              </a:spcAft>
              <a:defRPr sz="2449">
                <a:solidFill>
                  <a:prstClr val="white"/>
                </a:solidFill>
                <a:latin typeface="+mn-lt"/>
                <a:cs typeface="+mn-cs"/>
              </a:defRPr>
            </a:lvl1pPr>
          </a:lstStyle>
          <a:p>
            <a:pPr>
              <a:defRPr/>
            </a:pPr>
            <a:fld id="{55272C5D-24A7-4330-BD2F-B6B2E9A50A00}" type="slidenum">
              <a:rPr lang="ru-RU"/>
              <a:pPr>
                <a:defRPr/>
              </a:pPr>
              <a:t>‹#›</a:t>
            </a:fld>
            <a:endParaRPr lang="ru-RU" dirty="0"/>
          </a:p>
        </p:txBody>
      </p:sp>
    </p:spTree>
    <p:extLst>
      <p:ext uri="{BB962C8B-B14F-4D97-AF65-F5344CB8AC3E}">
        <p14:creationId xmlns:p14="http://schemas.microsoft.com/office/powerpoint/2010/main" val="38627107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21.05.2019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t>21.05.2019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t>21.05.2019</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t>21.05.2019</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21.05.2019</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21.05.2019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21.05.2019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t>21.05.2019</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314" name="Заголовок 1"/>
          <p:cNvSpPr>
            <a:spLocks noGrp="1"/>
          </p:cNvSpPr>
          <p:nvPr>
            <p:ph type="title"/>
          </p:nvPr>
        </p:nvSpPr>
        <p:spPr bwMode="auto">
          <a:xfrm>
            <a:off x="815975" y="490538"/>
            <a:ext cx="7343775" cy="1109662"/>
          </a:xfrm>
          <a:prstGeom prst="rect">
            <a:avLst/>
          </a:prstGeom>
          <a:noFill/>
          <a:ln w="9525">
            <a:noFill/>
            <a:miter lim="800000"/>
            <a:headEnd/>
            <a:tailEnd/>
          </a:ln>
        </p:spPr>
        <p:txBody>
          <a:bodyPr vert="horz" wrap="square" lIns="104269" tIns="52135" rIns="104269" bIns="52135" numCol="1" anchor="ctr" anchorCtr="0" compatLnSpc="1">
            <a:prstTxWarp prst="textNoShape">
              <a:avLst/>
            </a:prstTxWarp>
          </a:bodyPr>
          <a:lstStyle/>
          <a:p>
            <a:pPr lvl="0"/>
            <a:r>
              <a:rPr lang="ru-RU" smtClean="0"/>
              <a:t>Образец заголовка</a:t>
            </a:r>
          </a:p>
        </p:txBody>
      </p:sp>
      <p:sp>
        <p:nvSpPr>
          <p:cNvPr id="13315" name="Текст 2"/>
          <p:cNvSpPr>
            <a:spLocks noGrp="1"/>
          </p:cNvSpPr>
          <p:nvPr>
            <p:ph type="body" idx="1"/>
          </p:nvPr>
        </p:nvSpPr>
        <p:spPr bwMode="auto">
          <a:xfrm>
            <a:off x="815975" y="1600200"/>
            <a:ext cx="7343775" cy="4835525"/>
          </a:xfrm>
          <a:prstGeom prst="rect">
            <a:avLst/>
          </a:prstGeom>
          <a:noFill/>
          <a:ln w="9525">
            <a:noFill/>
            <a:miter lim="800000"/>
            <a:headEnd/>
            <a:tailEnd/>
          </a:ln>
        </p:spPr>
        <p:txBody>
          <a:bodyPr vert="horz" wrap="square" lIns="104269" tIns="52135" rIns="104269" bIns="52135"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wrap="square" lIns="104269" tIns="52135" rIns="104269" bIns="52135" numCol="1" anchor="ctr" anchorCtr="0" compatLnSpc="1">
            <a:prstTxWarp prst="textNoShape">
              <a:avLst/>
            </a:prstTxWarp>
          </a:bodyPr>
          <a:lstStyle>
            <a:lvl1pPr>
              <a:defRPr sz="1200">
                <a:solidFill>
                  <a:srgbClr val="898989"/>
                </a:solidFill>
                <a:latin typeface="Calibri" pitchFamily="34" charset="0"/>
              </a:defRPr>
            </a:lvl1pPr>
          </a:lstStyle>
          <a:p>
            <a:pPr fontAlgn="base">
              <a:spcBef>
                <a:spcPct val="0"/>
              </a:spcBef>
              <a:spcAft>
                <a:spcPct val="0"/>
              </a:spcAft>
              <a:defRPr/>
            </a:pPr>
            <a:endParaRPr lang="ru-RU">
              <a:cs typeface="Arial" charset="0"/>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wrap="square" lIns="104269" tIns="52135" rIns="104269" bIns="52135" numCol="1" anchor="ctr" anchorCtr="0" compatLnSpc="1">
            <a:prstTxWarp prst="textNoShape">
              <a:avLst/>
            </a:prstTxWarp>
          </a:bodyPr>
          <a:lstStyle>
            <a:lvl1pPr algn="ctr">
              <a:defRPr sz="1200">
                <a:solidFill>
                  <a:srgbClr val="898989"/>
                </a:solidFill>
                <a:latin typeface="Calibri" pitchFamily="34" charset="0"/>
              </a:defRPr>
            </a:lvl1pPr>
          </a:lstStyle>
          <a:p>
            <a:pPr fontAlgn="base">
              <a:spcBef>
                <a:spcPct val="0"/>
              </a:spcBef>
              <a:spcAft>
                <a:spcPct val="0"/>
              </a:spcAft>
              <a:defRPr/>
            </a:pPr>
            <a:endParaRPr lang="ru-RU">
              <a:cs typeface="Arial" charset="0"/>
            </a:endParaRPr>
          </a:p>
        </p:txBody>
      </p:sp>
      <p:sp>
        <p:nvSpPr>
          <p:cNvPr id="6" name="Номер слайда 5"/>
          <p:cNvSpPr>
            <a:spLocks noGrp="1"/>
          </p:cNvSpPr>
          <p:nvPr>
            <p:ph type="sldNum" sz="quarter" idx="4"/>
          </p:nvPr>
        </p:nvSpPr>
        <p:spPr>
          <a:xfrm>
            <a:off x="8323263" y="6042025"/>
            <a:ext cx="620712" cy="631825"/>
          </a:xfrm>
          <a:prstGeom prst="rect">
            <a:avLst/>
          </a:prstGeom>
        </p:spPr>
        <p:txBody>
          <a:bodyPr vert="horz" wrap="square" lIns="104269" tIns="52135" rIns="104269" bIns="52135" numCol="1" anchor="ctr" anchorCtr="0" compatLnSpc="1">
            <a:prstTxWarp prst="textNoShape">
              <a:avLst/>
            </a:prstTxWarp>
            <a:normAutofit/>
          </a:bodyPr>
          <a:lstStyle>
            <a:lvl1pPr algn="ctr">
              <a:lnSpc>
                <a:spcPts val="2175"/>
              </a:lnSpc>
              <a:defRPr sz="2400">
                <a:solidFill>
                  <a:srgbClr val="FFFFFF"/>
                </a:solidFill>
                <a:latin typeface="Calibri" pitchFamily="34" charset="0"/>
              </a:defRPr>
            </a:lvl1pPr>
          </a:lstStyle>
          <a:p>
            <a:pPr fontAlgn="base">
              <a:spcBef>
                <a:spcPct val="0"/>
              </a:spcBef>
              <a:spcAft>
                <a:spcPct val="0"/>
              </a:spcAft>
              <a:defRPr/>
            </a:pPr>
            <a:fld id="{BDAADD64-8BA6-4D2A-BEA5-9E0CEE8D015F}" type="slidenum">
              <a:rPr lang="ru-RU">
                <a:cs typeface="Arial" charset="0"/>
              </a:rPr>
              <a:pPr fontAlgn="base">
                <a:spcBef>
                  <a:spcPct val="0"/>
                </a:spcBef>
                <a:spcAft>
                  <a:spcPct val="0"/>
                </a:spcAft>
                <a:defRPr/>
              </a:pPr>
              <a:t>‹#›</a:t>
            </a:fld>
            <a:endParaRPr lang="ru-RU">
              <a:cs typeface="Arial" charset="0"/>
            </a:endParaRPr>
          </a:p>
        </p:txBody>
      </p:sp>
    </p:spTree>
    <p:extLst>
      <p:ext uri="{BB962C8B-B14F-4D97-AF65-F5344CB8AC3E}">
        <p14:creationId xmlns:p14="http://schemas.microsoft.com/office/powerpoint/2010/main" val="227011141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hdr="0" ftr="0" dt="0"/>
  <p:txStyles>
    <p:titleStyle>
      <a:lvl1pPr algn="l" defTabSz="944563" rtl="0" eaLnBrk="0" fontAlgn="base" hangingPunct="0">
        <a:lnSpc>
          <a:spcPts val="4713"/>
        </a:lnSpc>
        <a:spcBef>
          <a:spcPct val="0"/>
        </a:spcBef>
        <a:spcAft>
          <a:spcPct val="0"/>
        </a:spcAft>
        <a:defRPr sz="3800" b="1" kern="1200">
          <a:solidFill>
            <a:srgbClr val="005AA9"/>
          </a:solidFill>
          <a:latin typeface="+mj-lt"/>
          <a:ea typeface="+mj-ea"/>
          <a:cs typeface="+mj-cs"/>
        </a:defRPr>
      </a:lvl1pPr>
      <a:lvl2pPr algn="l" defTabSz="944563" rtl="0" eaLnBrk="0" fontAlgn="base" hangingPunct="0">
        <a:lnSpc>
          <a:spcPts val="4713"/>
        </a:lnSpc>
        <a:spcBef>
          <a:spcPct val="0"/>
        </a:spcBef>
        <a:spcAft>
          <a:spcPct val="0"/>
        </a:spcAft>
        <a:defRPr sz="3800" b="1">
          <a:solidFill>
            <a:srgbClr val="005AA9"/>
          </a:solidFill>
          <a:latin typeface="Calibri" pitchFamily="34" charset="0"/>
        </a:defRPr>
      </a:lvl2pPr>
      <a:lvl3pPr algn="l" defTabSz="944563" rtl="0" eaLnBrk="0" fontAlgn="base" hangingPunct="0">
        <a:lnSpc>
          <a:spcPts val="4713"/>
        </a:lnSpc>
        <a:spcBef>
          <a:spcPct val="0"/>
        </a:spcBef>
        <a:spcAft>
          <a:spcPct val="0"/>
        </a:spcAft>
        <a:defRPr sz="3800" b="1">
          <a:solidFill>
            <a:srgbClr val="005AA9"/>
          </a:solidFill>
          <a:latin typeface="Calibri" pitchFamily="34" charset="0"/>
        </a:defRPr>
      </a:lvl3pPr>
      <a:lvl4pPr algn="l" defTabSz="944563" rtl="0" eaLnBrk="0" fontAlgn="base" hangingPunct="0">
        <a:lnSpc>
          <a:spcPts val="4713"/>
        </a:lnSpc>
        <a:spcBef>
          <a:spcPct val="0"/>
        </a:spcBef>
        <a:spcAft>
          <a:spcPct val="0"/>
        </a:spcAft>
        <a:defRPr sz="3800" b="1">
          <a:solidFill>
            <a:srgbClr val="005AA9"/>
          </a:solidFill>
          <a:latin typeface="Calibri" pitchFamily="34" charset="0"/>
        </a:defRPr>
      </a:lvl4pPr>
      <a:lvl5pPr algn="l" defTabSz="944563" rtl="0" eaLnBrk="0" fontAlgn="base" hangingPunct="0">
        <a:lnSpc>
          <a:spcPts val="4713"/>
        </a:lnSpc>
        <a:spcBef>
          <a:spcPct val="0"/>
        </a:spcBef>
        <a:spcAft>
          <a:spcPct val="0"/>
        </a:spcAft>
        <a:defRPr sz="3800" b="1">
          <a:solidFill>
            <a:srgbClr val="005AA9"/>
          </a:solidFill>
          <a:latin typeface="Calibri" pitchFamily="34" charset="0"/>
        </a:defRPr>
      </a:lvl5pPr>
      <a:lvl6pPr marL="457200" algn="l" defTabSz="944563" rtl="0" fontAlgn="base">
        <a:lnSpc>
          <a:spcPts val="4713"/>
        </a:lnSpc>
        <a:spcBef>
          <a:spcPct val="0"/>
        </a:spcBef>
        <a:spcAft>
          <a:spcPct val="0"/>
        </a:spcAft>
        <a:defRPr sz="3800" b="1">
          <a:solidFill>
            <a:srgbClr val="005AA9"/>
          </a:solidFill>
          <a:latin typeface="Calibri" pitchFamily="34" charset="0"/>
        </a:defRPr>
      </a:lvl6pPr>
      <a:lvl7pPr marL="914400" algn="l" defTabSz="944563" rtl="0" fontAlgn="base">
        <a:lnSpc>
          <a:spcPts val="4713"/>
        </a:lnSpc>
        <a:spcBef>
          <a:spcPct val="0"/>
        </a:spcBef>
        <a:spcAft>
          <a:spcPct val="0"/>
        </a:spcAft>
        <a:defRPr sz="3800" b="1">
          <a:solidFill>
            <a:srgbClr val="005AA9"/>
          </a:solidFill>
          <a:latin typeface="Calibri" pitchFamily="34" charset="0"/>
        </a:defRPr>
      </a:lvl7pPr>
      <a:lvl8pPr marL="1371600" algn="l" defTabSz="944563" rtl="0" fontAlgn="base">
        <a:lnSpc>
          <a:spcPts val="4713"/>
        </a:lnSpc>
        <a:spcBef>
          <a:spcPct val="0"/>
        </a:spcBef>
        <a:spcAft>
          <a:spcPct val="0"/>
        </a:spcAft>
        <a:defRPr sz="3800" b="1">
          <a:solidFill>
            <a:srgbClr val="005AA9"/>
          </a:solidFill>
          <a:latin typeface="Calibri" pitchFamily="34" charset="0"/>
        </a:defRPr>
      </a:lvl8pPr>
      <a:lvl9pPr marL="1828800" algn="l" defTabSz="944563" rtl="0" fontAlgn="base">
        <a:lnSpc>
          <a:spcPts val="4713"/>
        </a:lnSpc>
        <a:spcBef>
          <a:spcPct val="0"/>
        </a:spcBef>
        <a:spcAft>
          <a:spcPct val="0"/>
        </a:spcAft>
        <a:defRPr sz="3800" b="1">
          <a:solidFill>
            <a:srgbClr val="005AA9"/>
          </a:solidFill>
          <a:latin typeface="Calibri" pitchFamily="34" charset="0"/>
        </a:defRPr>
      </a:lvl9pPr>
    </p:titleStyle>
    <p:bodyStyle>
      <a:lvl1pPr marL="328613" indent="-328613" algn="l" defTabSz="944563" rtl="0" eaLnBrk="0" fontAlgn="base" hangingPunct="0">
        <a:spcBef>
          <a:spcPct val="20000"/>
        </a:spcBef>
        <a:spcAft>
          <a:spcPct val="0"/>
        </a:spcAft>
        <a:buFont typeface="+mj-lt"/>
        <a:defRPr sz="3300" kern="1200">
          <a:solidFill>
            <a:srgbClr val="005AA9"/>
          </a:solidFill>
          <a:latin typeface="+mj-lt"/>
          <a:ea typeface="+mn-ea"/>
          <a:cs typeface="+mn-cs"/>
        </a:defRPr>
      </a:lvl1pPr>
      <a:lvl2pPr marL="328613" indent="128588" algn="l" defTabSz="944563" rtl="0" eaLnBrk="0" fontAlgn="base" hangingPunct="0">
        <a:spcBef>
          <a:spcPct val="20000"/>
        </a:spcBef>
        <a:spcAft>
          <a:spcPct val="0"/>
        </a:spcAft>
        <a:buFont typeface="Arial" charset="0"/>
        <a:defRPr sz="2100" kern="1200">
          <a:solidFill>
            <a:srgbClr val="504F53"/>
          </a:solidFill>
          <a:latin typeface="+mj-lt"/>
          <a:ea typeface="+mn-ea"/>
          <a:cs typeface="+mn-cs"/>
        </a:defRPr>
      </a:lvl2pPr>
      <a:lvl3pPr marL="646113" indent="-234950" algn="l" defTabSz="944563" rtl="0" eaLnBrk="0" fontAlgn="base" hangingPunct="0">
        <a:spcBef>
          <a:spcPct val="20000"/>
        </a:spcBef>
        <a:spcAft>
          <a:spcPct val="0"/>
        </a:spcAft>
        <a:buFont typeface="Arial" charset="0"/>
        <a:buChar char="•"/>
        <a:defRPr sz="2100" kern="1200">
          <a:solidFill>
            <a:srgbClr val="504F53"/>
          </a:solidFill>
          <a:latin typeface="+mj-lt"/>
          <a:ea typeface="+mn-ea"/>
          <a:cs typeface="+mn-cs"/>
        </a:defRPr>
      </a:lvl3pPr>
      <a:lvl4pPr marL="1600200" indent="-1274763" algn="just" defTabSz="944563" rtl="0" eaLnBrk="0" fontAlgn="base" hangingPunct="0">
        <a:lnSpc>
          <a:spcPts val="1638"/>
        </a:lnSpc>
        <a:spcBef>
          <a:spcPts val="363"/>
        </a:spcBef>
        <a:spcAft>
          <a:spcPct val="0"/>
        </a:spcAft>
        <a:buFont typeface="Arial" charset="0"/>
        <a:defRPr sz="1400" kern="1200">
          <a:solidFill>
            <a:srgbClr val="504F53"/>
          </a:solidFill>
          <a:latin typeface="+mj-lt"/>
          <a:ea typeface="+mn-ea"/>
          <a:cs typeface="+mn-cs"/>
        </a:defRPr>
      </a:lvl4pPr>
      <a:lvl5pPr marL="1300163" indent="528638" algn="l" defTabSz="944563" rtl="0" eaLnBrk="0" fontAlgn="base" hangingPunct="0">
        <a:lnSpc>
          <a:spcPts val="1638"/>
        </a:lnSpc>
        <a:spcBef>
          <a:spcPts val="363"/>
        </a:spcBef>
        <a:spcAft>
          <a:spcPct val="0"/>
        </a:spcAft>
        <a:buFont typeface="Arial" charset="0"/>
        <a:defRPr sz="1200" kern="1200">
          <a:solidFill>
            <a:srgbClr val="8D8C90"/>
          </a:solidFill>
          <a:latin typeface="+mj-lt"/>
          <a:ea typeface="+mn-ea"/>
          <a:cs typeface="+mn-cs"/>
        </a:defRPr>
      </a:lvl5pPr>
      <a:lvl6pPr marL="2600725" indent="-236430" algn="l" defTabSz="945718" rtl="0" eaLnBrk="1" latinLnBrk="0" hangingPunct="1">
        <a:spcBef>
          <a:spcPct val="20000"/>
        </a:spcBef>
        <a:buFont typeface="Arial" pitchFamily="34" charset="0"/>
        <a:buChar char="•"/>
        <a:defRPr sz="2086" kern="1200">
          <a:solidFill>
            <a:schemeClr val="tx1"/>
          </a:solidFill>
          <a:latin typeface="+mn-lt"/>
          <a:ea typeface="+mn-ea"/>
          <a:cs typeface="+mn-cs"/>
        </a:defRPr>
      </a:lvl6pPr>
      <a:lvl7pPr marL="3073583" indent="-236430" algn="l" defTabSz="945718" rtl="0" eaLnBrk="1" latinLnBrk="0" hangingPunct="1">
        <a:spcBef>
          <a:spcPct val="20000"/>
        </a:spcBef>
        <a:buFont typeface="Arial" pitchFamily="34" charset="0"/>
        <a:buChar char="•"/>
        <a:defRPr sz="2086" kern="1200">
          <a:solidFill>
            <a:schemeClr val="tx1"/>
          </a:solidFill>
          <a:latin typeface="+mn-lt"/>
          <a:ea typeface="+mn-ea"/>
          <a:cs typeface="+mn-cs"/>
        </a:defRPr>
      </a:lvl7pPr>
      <a:lvl8pPr marL="3546443" indent="-236430" algn="l" defTabSz="945718" rtl="0" eaLnBrk="1" latinLnBrk="0" hangingPunct="1">
        <a:spcBef>
          <a:spcPct val="20000"/>
        </a:spcBef>
        <a:buFont typeface="Arial" pitchFamily="34" charset="0"/>
        <a:buChar char="•"/>
        <a:defRPr sz="2086" kern="1200">
          <a:solidFill>
            <a:schemeClr val="tx1"/>
          </a:solidFill>
          <a:latin typeface="+mn-lt"/>
          <a:ea typeface="+mn-ea"/>
          <a:cs typeface="+mn-cs"/>
        </a:defRPr>
      </a:lvl8pPr>
      <a:lvl9pPr marL="4019302" indent="-236430" algn="l" defTabSz="945718" rtl="0" eaLnBrk="1" latinLnBrk="0" hangingPunct="1">
        <a:spcBef>
          <a:spcPct val="20000"/>
        </a:spcBef>
        <a:buFont typeface="Arial" pitchFamily="34" charset="0"/>
        <a:buChar char="•"/>
        <a:defRPr sz="2086" kern="1200">
          <a:solidFill>
            <a:schemeClr val="tx1"/>
          </a:solidFill>
          <a:latin typeface="+mn-lt"/>
          <a:ea typeface="+mn-ea"/>
          <a:cs typeface="+mn-cs"/>
        </a:defRPr>
      </a:lvl9pPr>
    </p:bodyStyle>
    <p:otherStyle>
      <a:defPPr>
        <a:defRPr lang="ru-RU"/>
      </a:defPPr>
      <a:lvl1pPr marL="0" algn="l" defTabSz="945718" rtl="0" eaLnBrk="1" latinLnBrk="0" hangingPunct="1">
        <a:defRPr sz="1905" kern="1200">
          <a:solidFill>
            <a:schemeClr val="tx1"/>
          </a:solidFill>
          <a:latin typeface="+mn-lt"/>
          <a:ea typeface="+mn-ea"/>
          <a:cs typeface="+mn-cs"/>
        </a:defRPr>
      </a:lvl1pPr>
      <a:lvl2pPr marL="472859" algn="l" defTabSz="945718" rtl="0" eaLnBrk="1" latinLnBrk="0" hangingPunct="1">
        <a:defRPr sz="1905" kern="1200">
          <a:solidFill>
            <a:schemeClr val="tx1"/>
          </a:solidFill>
          <a:latin typeface="+mn-lt"/>
          <a:ea typeface="+mn-ea"/>
          <a:cs typeface="+mn-cs"/>
        </a:defRPr>
      </a:lvl2pPr>
      <a:lvl3pPr marL="945718" algn="l" defTabSz="945718" rtl="0" eaLnBrk="1" latinLnBrk="0" hangingPunct="1">
        <a:defRPr sz="1905" kern="1200">
          <a:solidFill>
            <a:schemeClr val="tx1"/>
          </a:solidFill>
          <a:latin typeface="+mn-lt"/>
          <a:ea typeface="+mn-ea"/>
          <a:cs typeface="+mn-cs"/>
        </a:defRPr>
      </a:lvl3pPr>
      <a:lvl4pPr marL="1418577" algn="l" defTabSz="945718" rtl="0" eaLnBrk="1" latinLnBrk="0" hangingPunct="1">
        <a:defRPr sz="1905" kern="1200">
          <a:solidFill>
            <a:schemeClr val="tx1"/>
          </a:solidFill>
          <a:latin typeface="+mn-lt"/>
          <a:ea typeface="+mn-ea"/>
          <a:cs typeface="+mn-cs"/>
        </a:defRPr>
      </a:lvl4pPr>
      <a:lvl5pPr marL="1891436" algn="l" defTabSz="945718" rtl="0" eaLnBrk="1" latinLnBrk="0" hangingPunct="1">
        <a:defRPr sz="1905" kern="1200">
          <a:solidFill>
            <a:schemeClr val="tx1"/>
          </a:solidFill>
          <a:latin typeface="+mn-lt"/>
          <a:ea typeface="+mn-ea"/>
          <a:cs typeface="+mn-cs"/>
        </a:defRPr>
      </a:lvl5pPr>
      <a:lvl6pPr marL="2364294" algn="l" defTabSz="945718" rtl="0" eaLnBrk="1" latinLnBrk="0" hangingPunct="1">
        <a:defRPr sz="1905" kern="1200">
          <a:solidFill>
            <a:schemeClr val="tx1"/>
          </a:solidFill>
          <a:latin typeface="+mn-lt"/>
          <a:ea typeface="+mn-ea"/>
          <a:cs typeface="+mn-cs"/>
        </a:defRPr>
      </a:lvl6pPr>
      <a:lvl7pPr marL="2837154" algn="l" defTabSz="945718" rtl="0" eaLnBrk="1" latinLnBrk="0" hangingPunct="1">
        <a:defRPr sz="1905" kern="1200">
          <a:solidFill>
            <a:schemeClr val="tx1"/>
          </a:solidFill>
          <a:latin typeface="+mn-lt"/>
          <a:ea typeface="+mn-ea"/>
          <a:cs typeface="+mn-cs"/>
        </a:defRPr>
      </a:lvl7pPr>
      <a:lvl8pPr marL="3310013" algn="l" defTabSz="945718" rtl="0" eaLnBrk="1" latinLnBrk="0" hangingPunct="1">
        <a:defRPr sz="1905" kern="1200">
          <a:solidFill>
            <a:schemeClr val="tx1"/>
          </a:solidFill>
          <a:latin typeface="+mn-lt"/>
          <a:ea typeface="+mn-ea"/>
          <a:cs typeface="+mn-cs"/>
        </a:defRPr>
      </a:lvl8pPr>
      <a:lvl9pPr marL="3782871" algn="l" defTabSz="945718" rtl="0" eaLnBrk="1" latinLnBrk="0" hangingPunct="1">
        <a:defRPr sz="190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hyperlink" Target="consultantplus://offline/ref=8149ADC1B33F80D419B34839191B56B9CE0772B75E905147822240A69ADA51CB0ABBECED5788DA4841BF2148A4B10313CF0E2F7894FDZCy7N" TargetMode="External"/><Relationship Id="rId2" Type="http://schemas.openxmlformats.org/officeDocument/2006/relationships/hyperlink" Target="consultantplus://offline/ref=8149ADC1B33F80D419B34839191B56B9CE0473BD599E5147822240A69ADA51CB0ABBECED568DD54310E5314CEDE60F0FCE15317F8AFECE90Z7y5N" TargetMode="Externa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hyperlink" Target="consultantplus://offline/ref=2D30FF59AA746E51965B4CCDE1B7F7FE1FCE8FEC90FE0CC4F3E843AC88CD788E620B02D8E111EDC0802B53BE17474B581E423E4527170EFDOAO7O" TargetMode="Externa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1"/>
          <p:cNvSpPr>
            <a:spLocks noGrp="1"/>
          </p:cNvSpPr>
          <p:nvPr/>
        </p:nvSpPr>
        <p:spPr bwMode="auto">
          <a:xfrm>
            <a:off x="984250" y="2420888"/>
            <a:ext cx="7200900" cy="2231628"/>
          </a:xfrm>
          <a:prstGeom prst="rect">
            <a:avLst/>
          </a:prstGeom>
        </p:spPr>
        <p:txBody>
          <a:bodyPr lIns="104269" tIns="52135" rIns="104269" bIns="52135" anchor="ctr">
            <a:normAutofit/>
          </a:bodyPr>
          <a:lstStyle>
            <a:lvl1pPr algn="l" defTabSz="944563" rtl="0" fontAlgn="base">
              <a:lnSpc>
                <a:spcPts val="4713"/>
              </a:lnSpc>
              <a:spcBef>
                <a:spcPct val="0"/>
              </a:spcBef>
              <a:spcAft>
                <a:spcPct val="0"/>
              </a:spcAft>
              <a:defRPr sz="5170" b="1" kern="1200">
                <a:solidFill>
                  <a:schemeClr val="bg1"/>
                </a:solidFill>
                <a:latin typeface="+mj-lt"/>
                <a:ea typeface="+mj-ea"/>
                <a:cs typeface="+mj-cs"/>
              </a:defRPr>
            </a:lvl1pPr>
            <a:lvl2pPr algn="l" defTabSz="944563" rtl="0" fontAlgn="base">
              <a:lnSpc>
                <a:spcPts val="4713"/>
              </a:lnSpc>
              <a:spcBef>
                <a:spcPct val="0"/>
              </a:spcBef>
              <a:spcAft>
                <a:spcPct val="0"/>
              </a:spcAft>
              <a:defRPr sz="3800" b="1">
                <a:solidFill>
                  <a:srgbClr val="005AA9"/>
                </a:solidFill>
                <a:latin typeface="Calibri" pitchFamily="34" charset="0"/>
              </a:defRPr>
            </a:lvl2pPr>
            <a:lvl3pPr algn="l" defTabSz="944563" rtl="0" fontAlgn="base">
              <a:lnSpc>
                <a:spcPts val="4713"/>
              </a:lnSpc>
              <a:spcBef>
                <a:spcPct val="0"/>
              </a:spcBef>
              <a:spcAft>
                <a:spcPct val="0"/>
              </a:spcAft>
              <a:defRPr sz="3800" b="1">
                <a:solidFill>
                  <a:srgbClr val="005AA9"/>
                </a:solidFill>
                <a:latin typeface="Calibri" pitchFamily="34" charset="0"/>
              </a:defRPr>
            </a:lvl3pPr>
            <a:lvl4pPr algn="l" defTabSz="944563" rtl="0" fontAlgn="base">
              <a:lnSpc>
                <a:spcPts val="4713"/>
              </a:lnSpc>
              <a:spcBef>
                <a:spcPct val="0"/>
              </a:spcBef>
              <a:spcAft>
                <a:spcPct val="0"/>
              </a:spcAft>
              <a:defRPr sz="3800" b="1">
                <a:solidFill>
                  <a:srgbClr val="005AA9"/>
                </a:solidFill>
                <a:latin typeface="Calibri" pitchFamily="34" charset="0"/>
              </a:defRPr>
            </a:lvl4pPr>
            <a:lvl5pPr algn="l" defTabSz="944563" rtl="0" fontAlgn="base">
              <a:lnSpc>
                <a:spcPts val="4713"/>
              </a:lnSpc>
              <a:spcBef>
                <a:spcPct val="0"/>
              </a:spcBef>
              <a:spcAft>
                <a:spcPct val="0"/>
              </a:spcAft>
              <a:defRPr sz="3800" b="1">
                <a:solidFill>
                  <a:srgbClr val="005AA9"/>
                </a:solidFill>
                <a:latin typeface="Calibri" pitchFamily="34" charset="0"/>
              </a:defRPr>
            </a:lvl5pPr>
            <a:lvl6pPr marL="457200" algn="l" defTabSz="944563" rtl="0" fontAlgn="base">
              <a:lnSpc>
                <a:spcPts val="4713"/>
              </a:lnSpc>
              <a:spcBef>
                <a:spcPct val="0"/>
              </a:spcBef>
              <a:spcAft>
                <a:spcPct val="0"/>
              </a:spcAft>
              <a:defRPr sz="3800" b="1">
                <a:solidFill>
                  <a:srgbClr val="005AA9"/>
                </a:solidFill>
                <a:latin typeface="Calibri" pitchFamily="34" charset="0"/>
              </a:defRPr>
            </a:lvl6pPr>
            <a:lvl7pPr marL="914400" algn="l" defTabSz="944563" rtl="0" fontAlgn="base">
              <a:lnSpc>
                <a:spcPts val="4713"/>
              </a:lnSpc>
              <a:spcBef>
                <a:spcPct val="0"/>
              </a:spcBef>
              <a:spcAft>
                <a:spcPct val="0"/>
              </a:spcAft>
              <a:defRPr sz="3800" b="1">
                <a:solidFill>
                  <a:srgbClr val="005AA9"/>
                </a:solidFill>
                <a:latin typeface="Calibri" pitchFamily="34" charset="0"/>
              </a:defRPr>
            </a:lvl7pPr>
            <a:lvl8pPr marL="1371600" algn="l" defTabSz="944563" rtl="0" fontAlgn="base">
              <a:lnSpc>
                <a:spcPts val="4713"/>
              </a:lnSpc>
              <a:spcBef>
                <a:spcPct val="0"/>
              </a:spcBef>
              <a:spcAft>
                <a:spcPct val="0"/>
              </a:spcAft>
              <a:defRPr sz="3800" b="1">
                <a:solidFill>
                  <a:srgbClr val="005AA9"/>
                </a:solidFill>
                <a:latin typeface="Calibri" pitchFamily="34" charset="0"/>
              </a:defRPr>
            </a:lvl8pPr>
            <a:lvl9pPr marL="1828800" algn="l" defTabSz="944563" rtl="0" fontAlgn="base">
              <a:lnSpc>
                <a:spcPts val="4713"/>
              </a:lnSpc>
              <a:spcBef>
                <a:spcPct val="0"/>
              </a:spcBef>
              <a:spcAft>
                <a:spcPct val="0"/>
              </a:spcAft>
              <a:defRPr sz="3800" b="1">
                <a:solidFill>
                  <a:srgbClr val="005AA9"/>
                </a:solidFill>
                <a:latin typeface="Calibri" pitchFamily="34" charset="0"/>
              </a:defRPr>
            </a:lvl9pPr>
          </a:lstStyle>
          <a:p>
            <a:pPr algn="ctr">
              <a:defRPr/>
            </a:pPr>
            <a:r>
              <a:rPr lang="ru-RU" sz="3200" b="0" dirty="0" smtClean="0">
                <a:solidFill>
                  <a:srgbClr val="1F497D">
                    <a:lumMod val="75000"/>
                  </a:srgbClr>
                </a:solidFill>
                <a:latin typeface="Arial Narrow" pitchFamily="34" charset="0"/>
              </a:rPr>
              <a:t>Изменение сроков уплаты налогов и страховых взносов</a:t>
            </a:r>
            <a:endParaRPr lang="ru-RU" sz="3200" b="0" dirty="0" smtClean="0">
              <a:solidFill>
                <a:srgbClr val="1F497D">
                  <a:lumMod val="75000"/>
                </a:srgbClr>
              </a:solidFill>
              <a:latin typeface="Arial Narrow" pitchFamily="34" charset="0"/>
            </a:endParaRPr>
          </a:p>
        </p:txBody>
      </p:sp>
      <p:pic>
        <p:nvPicPr>
          <p:cNvPr id="26627" name="Рисунок 6" descr="C:\Users\panova_ea\Desktop\ФНС\Новая папка\word\jpg\true-logo-FNS.jpg"/>
          <p:cNvPicPr>
            <a:picLocks noChangeAspect="1" noChangeArrowheads="1"/>
          </p:cNvPicPr>
          <p:nvPr/>
        </p:nvPicPr>
        <p:blipFill>
          <a:blip r:embed="rId2"/>
          <a:srcRect/>
          <a:stretch>
            <a:fillRect/>
          </a:stretch>
        </p:blipFill>
        <p:spPr bwMode="auto">
          <a:xfrm>
            <a:off x="984250" y="549275"/>
            <a:ext cx="1512888" cy="1589088"/>
          </a:xfrm>
          <a:prstGeom prst="rect">
            <a:avLst/>
          </a:prstGeom>
          <a:noFill/>
          <a:ln w="9525">
            <a:noFill/>
            <a:miter lim="800000"/>
            <a:headEnd/>
            <a:tailEnd/>
          </a:ln>
        </p:spPr>
      </p:pic>
      <p:sp>
        <p:nvSpPr>
          <p:cNvPr id="11" name="Подзаголовок 2"/>
          <p:cNvSpPr>
            <a:spLocks noGrp="1"/>
          </p:cNvSpPr>
          <p:nvPr/>
        </p:nvSpPr>
        <p:spPr>
          <a:xfrm>
            <a:off x="488972" y="5205028"/>
            <a:ext cx="7918450" cy="1391816"/>
          </a:xfrm>
          <a:prstGeom prst="rect">
            <a:avLst/>
          </a:prstGeom>
        </p:spPr>
        <p:txBody>
          <a:bodyPr lIns="104269" tIns="52135" rIns="104269" bIns="52135">
            <a:normAutofit/>
          </a:bodyPr>
          <a:lstStyle>
            <a:lvl1pPr marL="0" indent="0" algn="ctr" defTabSz="944563" rtl="0" fontAlgn="base">
              <a:spcBef>
                <a:spcPct val="20000"/>
              </a:spcBef>
              <a:spcAft>
                <a:spcPct val="0"/>
              </a:spcAft>
              <a:buFont typeface="+mj-lt"/>
              <a:buNone/>
              <a:defRPr sz="2902" b="0" kern="1200">
                <a:solidFill>
                  <a:schemeClr val="bg1"/>
                </a:solidFill>
                <a:latin typeface="+mj-lt"/>
                <a:ea typeface="+mn-ea"/>
                <a:cs typeface="+mn-cs"/>
              </a:defRPr>
            </a:lvl1pPr>
            <a:lvl2pPr marL="472859" indent="0" algn="ctr" defTabSz="944563" rtl="0" fontAlgn="base">
              <a:spcBef>
                <a:spcPct val="20000"/>
              </a:spcBef>
              <a:spcAft>
                <a:spcPct val="0"/>
              </a:spcAft>
              <a:buFont typeface="Arial" charset="0"/>
              <a:buNone/>
              <a:defRPr sz="2100" kern="1200">
                <a:solidFill>
                  <a:schemeClr val="tx1">
                    <a:tint val="75000"/>
                  </a:schemeClr>
                </a:solidFill>
                <a:latin typeface="+mj-lt"/>
                <a:ea typeface="+mn-ea"/>
                <a:cs typeface="+mn-cs"/>
              </a:defRPr>
            </a:lvl2pPr>
            <a:lvl3pPr marL="945718" indent="0" algn="ctr" defTabSz="944563" rtl="0" fontAlgn="base">
              <a:spcBef>
                <a:spcPct val="20000"/>
              </a:spcBef>
              <a:spcAft>
                <a:spcPct val="0"/>
              </a:spcAft>
              <a:buFont typeface="Arial" charset="0"/>
              <a:buNone/>
              <a:defRPr sz="2100" kern="1200">
                <a:solidFill>
                  <a:schemeClr val="tx1">
                    <a:tint val="75000"/>
                  </a:schemeClr>
                </a:solidFill>
                <a:latin typeface="+mj-lt"/>
                <a:ea typeface="+mn-ea"/>
                <a:cs typeface="+mn-cs"/>
              </a:defRPr>
            </a:lvl3pPr>
            <a:lvl4pPr marL="1418577" indent="0" algn="ctr" defTabSz="944563" rtl="0" fontAlgn="base">
              <a:lnSpc>
                <a:spcPts val="1638"/>
              </a:lnSpc>
              <a:spcBef>
                <a:spcPts val="363"/>
              </a:spcBef>
              <a:spcAft>
                <a:spcPct val="0"/>
              </a:spcAft>
              <a:buFont typeface="Arial" charset="0"/>
              <a:buNone/>
              <a:defRPr sz="1400" kern="1200">
                <a:solidFill>
                  <a:schemeClr val="tx1">
                    <a:tint val="75000"/>
                  </a:schemeClr>
                </a:solidFill>
                <a:latin typeface="+mj-lt"/>
                <a:ea typeface="+mn-ea"/>
                <a:cs typeface="+mn-cs"/>
              </a:defRPr>
            </a:lvl4pPr>
            <a:lvl5pPr marL="1891436" indent="0" algn="ctr" defTabSz="944563" rtl="0" fontAlgn="base">
              <a:lnSpc>
                <a:spcPts val="1638"/>
              </a:lnSpc>
              <a:spcBef>
                <a:spcPts val="363"/>
              </a:spcBef>
              <a:spcAft>
                <a:spcPct val="0"/>
              </a:spcAft>
              <a:buFont typeface="Arial" charset="0"/>
              <a:buNone/>
              <a:defRPr sz="1200" kern="1200">
                <a:solidFill>
                  <a:schemeClr val="tx1">
                    <a:tint val="75000"/>
                  </a:schemeClr>
                </a:solidFill>
                <a:latin typeface="+mj-lt"/>
                <a:ea typeface="+mn-ea"/>
                <a:cs typeface="+mn-cs"/>
              </a:defRPr>
            </a:lvl5pPr>
            <a:lvl6pPr marL="2364294" indent="0" algn="ctr" defTabSz="945718" rtl="0" eaLnBrk="1" latinLnBrk="0" hangingPunct="1">
              <a:spcBef>
                <a:spcPct val="20000"/>
              </a:spcBef>
              <a:buFont typeface="Arial" pitchFamily="34" charset="0"/>
              <a:buNone/>
              <a:defRPr sz="2086" kern="1200">
                <a:solidFill>
                  <a:schemeClr val="tx1">
                    <a:tint val="75000"/>
                  </a:schemeClr>
                </a:solidFill>
                <a:latin typeface="+mn-lt"/>
                <a:ea typeface="+mn-ea"/>
                <a:cs typeface="+mn-cs"/>
              </a:defRPr>
            </a:lvl6pPr>
            <a:lvl7pPr marL="2837154" indent="0" algn="ctr" defTabSz="945718" rtl="0" eaLnBrk="1" latinLnBrk="0" hangingPunct="1">
              <a:spcBef>
                <a:spcPct val="20000"/>
              </a:spcBef>
              <a:buFont typeface="Arial" pitchFamily="34" charset="0"/>
              <a:buNone/>
              <a:defRPr sz="2086" kern="1200">
                <a:solidFill>
                  <a:schemeClr val="tx1">
                    <a:tint val="75000"/>
                  </a:schemeClr>
                </a:solidFill>
                <a:latin typeface="+mn-lt"/>
                <a:ea typeface="+mn-ea"/>
                <a:cs typeface="+mn-cs"/>
              </a:defRPr>
            </a:lvl7pPr>
            <a:lvl8pPr marL="3310013" indent="0" algn="ctr" defTabSz="945718" rtl="0" eaLnBrk="1" latinLnBrk="0" hangingPunct="1">
              <a:spcBef>
                <a:spcPct val="20000"/>
              </a:spcBef>
              <a:buFont typeface="Arial" pitchFamily="34" charset="0"/>
              <a:buNone/>
              <a:defRPr sz="2086" kern="1200">
                <a:solidFill>
                  <a:schemeClr val="tx1">
                    <a:tint val="75000"/>
                  </a:schemeClr>
                </a:solidFill>
                <a:latin typeface="+mn-lt"/>
                <a:ea typeface="+mn-ea"/>
                <a:cs typeface="+mn-cs"/>
              </a:defRPr>
            </a:lvl8pPr>
            <a:lvl9pPr marL="3782871" indent="0" algn="ctr" defTabSz="945718" rtl="0" eaLnBrk="1" latinLnBrk="0" hangingPunct="1">
              <a:spcBef>
                <a:spcPct val="20000"/>
              </a:spcBef>
              <a:buFont typeface="Arial" pitchFamily="34" charset="0"/>
              <a:buNone/>
              <a:defRPr sz="2086" kern="1200">
                <a:solidFill>
                  <a:schemeClr val="tx1">
                    <a:tint val="75000"/>
                  </a:schemeClr>
                </a:solidFill>
                <a:latin typeface="+mn-lt"/>
                <a:ea typeface="+mn-ea"/>
                <a:cs typeface="+mn-cs"/>
              </a:defRPr>
            </a:lvl9pPr>
          </a:lstStyle>
          <a:p>
            <a:pPr algn="r" defTabSz="945718" fontAlgn="auto">
              <a:spcAft>
                <a:spcPts val="0"/>
              </a:spcAft>
              <a:defRPr/>
            </a:pPr>
            <a:r>
              <a:rPr lang="ru-RU" sz="2000" dirty="0" smtClean="0">
                <a:solidFill>
                  <a:srgbClr val="1F497D">
                    <a:lumMod val="75000"/>
                  </a:srgbClr>
                </a:solidFill>
                <a:latin typeface="Arial Narrow" panose="020B0606020202030204" pitchFamily="34" charset="0"/>
              </a:rPr>
              <a:t>Заместитель </a:t>
            </a:r>
            <a:r>
              <a:rPr lang="ru-RU" sz="2000" dirty="0" smtClean="0">
                <a:solidFill>
                  <a:srgbClr val="1F497D">
                    <a:lumMod val="75000"/>
                  </a:srgbClr>
                </a:solidFill>
                <a:latin typeface="Arial Narrow" panose="020B0606020202030204" pitchFamily="34" charset="0"/>
              </a:rPr>
              <a:t>начальника отдела урегулирования задолженности</a:t>
            </a:r>
          </a:p>
          <a:p>
            <a:pPr algn="r" defTabSz="945718" fontAlgn="auto">
              <a:spcAft>
                <a:spcPts val="0"/>
              </a:spcAft>
              <a:defRPr/>
            </a:pPr>
            <a:r>
              <a:rPr lang="ru-RU" sz="2000" dirty="0" smtClean="0">
                <a:solidFill>
                  <a:srgbClr val="1F497D">
                    <a:lumMod val="75000"/>
                  </a:srgbClr>
                </a:solidFill>
                <a:latin typeface="Arial Narrow" panose="020B0606020202030204" pitchFamily="34" charset="0"/>
              </a:rPr>
              <a:t> </a:t>
            </a:r>
            <a:r>
              <a:rPr lang="ru-RU" sz="2000" dirty="0" smtClean="0">
                <a:solidFill>
                  <a:srgbClr val="1F497D">
                    <a:lumMod val="75000"/>
                  </a:srgbClr>
                </a:solidFill>
                <a:latin typeface="Arial Narrow" panose="020B0606020202030204" pitchFamily="34" charset="0"/>
              </a:rPr>
              <a:t>Управления ФНС России по Вологодской области</a:t>
            </a:r>
            <a:endParaRPr lang="ru-RU" sz="2000" dirty="0">
              <a:solidFill>
                <a:srgbClr val="1F497D">
                  <a:lumMod val="75000"/>
                </a:srgbClr>
              </a:solidFill>
              <a:latin typeface="Arial Narrow" panose="020B0606020202030204" pitchFamily="34" charset="0"/>
            </a:endParaRPr>
          </a:p>
          <a:p>
            <a:pPr algn="r" defTabSz="945718" fontAlgn="auto">
              <a:spcAft>
                <a:spcPts val="0"/>
              </a:spcAft>
              <a:defRPr/>
            </a:pPr>
            <a:r>
              <a:rPr lang="ru-RU" sz="2000" dirty="0" smtClean="0">
                <a:solidFill>
                  <a:srgbClr val="1F497D">
                    <a:lumMod val="75000"/>
                  </a:srgbClr>
                </a:solidFill>
                <a:latin typeface="Arial Narrow" panose="020B0606020202030204" pitchFamily="34" charset="0"/>
              </a:rPr>
              <a:t>Е.В. </a:t>
            </a:r>
            <a:r>
              <a:rPr lang="ru-RU" sz="2000" dirty="0" err="1" smtClean="0">
                <a:solidFill>
                  <a:srgbClr val="1F497D">
                    <a:lumMod val="75000"/>
                  </a:srgbClr>
                </a:solidFill>
                <a:latin typeface="Arial Narrow" panose="020B0606020202030204" pitchFamily="34" charset="0"/>
              </a:rPr>
              <a:t>Гундерина</a:t>
            </a:r>
            <a:endParaRPr lang="ru-RU" sz="2000" dirty="0">
              <a:solidFill>
                <a:srgbClr val="1F497D">
                  <a:lumMod val="75000"/>
                </a:srgbClr>
              </a:solidFill>
              <a:latin typeface="Arial Narrow" panose="020B0606020202030204" pitchFamily="34" charset="0"/>
            </a:endParaRPr>
          </a:p>
        </p:txBody>
      </p:sp>
    </p:spTree>
    <p:extLst>
      <p:ext uri="{BB962C8B-B14F-4D97-AF65-F5344CB8AC3E}">
        <p14:creationId xmlns:p14="http://schemas.microsoft.com/office/powerpoint/2010/main" val="2156067570"/>
      </p:ext>
    </p:extLst>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омер слайда 2"/>
          <p:cNvSpPr>
            <a:spLocks noGrp="1"/>
          </p:cNvSpPr>
          <p:nvPr>
            <p:ph type="sldNum" sz="quarter" idx="11"/>
          </p:nvPr>
        </p:nvSpPr>
        <p:spPr/>
        <p:txBody>
          <a:bodyPr/>
          <a:lstStyle/>
          <a:p>
            <a:pPr>
              <a:defRPr/>
            </a:pPr>
            <a:fld id="{B8A191AF-264A-4C30-94A2-39C6FF18869A}" type="slidenum">
              <a:rPr lang="ru-RU" smtClean="0"/>
              <a:pPr>
                <a:defRPr/>
              </a:pPr>
              <a:t>2</a:t>
            </a:fld>
            <a:endParaRPr lang="ru-RU" dirty="0"/>
          </a:p>
        </p:txBody>
      </p:sp>
      <p:sp>
        <p:nvSpPr>
          <p:cNvPr id="4" name="Заголовок 1"/>
          <p:cNvSpPr txBox="1">
            <a:spLocks/>
          </p:cNvSpPr>
          <p:nvPr/>
        </p:nvSpPr>
        <p:spPr bwMode="auto">
          <a:xfrm>
            <a:off x="596664" y="404664"/>
            <a:ext cx="8424936" cy="465411"/>
          </a:xfrm>
          <a:prstGeom prst="rect">
            <a:avLst/>
          </a:prstGeom>
          <a:noFill/>
          <a:ln w="9525">
            <a:noFill/>
            <a:miter lim="800000"/>
            <a:headEnd/>
            <a:tailEnd/>
          </a:ln>
        </p:spPr>
        <p:txBody>
          <a:bodyPr vert="horz" wrap="square" lIns="79909" tIns="39955" rIns="79909" bIns="39955" numCol="1" anchor="ctr" anchorCtr="0" compatLnSpc="1">
            <a:prstTxWarp prst="textNoShape">
              <a:avLst/>
            </a:prstTxWarp>
            <a:spAutoFit/>
          </a:bodyPr>
          <a:lstStyle>
            <a:lvl1pPr algn="l" defTabSz="944563" rtl="0" eaLnBrk="0" fontAlgn="base" hangingPunct="0">
              <a:lnSpc>
                <a:spcPts val="4713"/>
              </a:lnSpc>
              <a:spcBef>
                <a:spcPct val="0"/>
              </a:spcBef>
              <a:spcAft>
                <a:spcPct val="0"/>
              </a:spcAft>
              <a:defRPr sz="3800" b="1" kern="1200">
                <a:solidFill>
                  <a:srgbClr val="005AA9"/>
                </a:solidFill>
                <a:latin typeface="+mj-lt"/>
                <a:ea typeface="+mj-ea"/>
                <a:cs typeface="+mj-cs"/>
              </a:defRPr>
            </a:lvl1pPr>
            <a:lvl2pPr algn="l" defTabSz="944563" rtl="0" eaLnBrk="0" fontAlgn="base" hangingPunct="0">
              <a:lnSpc>
                <a:spcPts val="4713"/>
              </a:lnSpc>
              <a:spcBef>
                <a:spcPct val="0"/>
              </a:spcBef>
              <a:spcAft>
                <a:spcPct val="0"/>
              </a:spcAft>
              <a:defRPr sz="3800" b="1">
                <a:solidFill>
                  <a:srgbClr val="005AA9"/>
                </a:solidFill>
                <a:latin typeface="Calibri" pitchFamily="34" charset="0"/>
              </a:defRPr>
            </a:lvl2pPr>
            <a:lvl3pPr algn="l" defTabSz="944563" rtl="0" eaLnBrk="0" fontAlgn="base" hangingPunct="0">
              <a:lnSpc>
                <a:spcPts val="4713"/>
              </a:lnSpc>
              <a:spcBef>
                <a:spcPct val="0"/>
              </a:spcBef>
              <a:spcAft>
                <a:spcPct val="0"/>
              </a:spcAft>
              <a:defRPr sz="3800" b="1">
                <a:solidFill>
                  <a:srgbClr val="005AA9"/>
                </a:solidFill>
                <a:latin typeface="Calibri" pitchFamily="34" charset="0"/>
              </a:defRPr>
            </a:lvl3pPr>
            <a:lvl4pPr algn="l" defTabSz="944563" rtl="0" eaLnBrk="0" fontAlgn="base" hangingPunct="0">
              <a:lnSpc>
                <a:spcPts val="4713"/>
              </a:lnSpc>
              <a:spcBef>
                <a:spcPct val="0"/>
              </a:spcBef>
              <a:spcAft>
                <a:spcPct val="0"/>
              </a:spcAft>
              <a:defRPr sz="3800" b="1">
                <a:solidFill>
                  <a:srgbClr val="005AA9"/>
                </a:solidFill>
                <a:latin typeface="Calibri" pitchFamily="34" charset="0"/>
              </a:defRPr>
            </a:lvl4pPr>
            <a:lvl5pPr algn="l" defTabSz="944563" rtl="0" eaLnBrk="0" fontAlgn="base" hangingPunct="0">
              <a:lnSpc>
                <a:spcPts val="4713"/>
              </a:lnSpc>
              <a:spcBef>
                <a:spcPct val="0"/>
              </a:spcBef>
              <a:spcAft>
                <a:spcPct val="0"/>
              </a:spcAft>
              <a:defRPr sz="3800" b="1">
                <a:solidFill>
                  <a:srgbClr val="005AA9"/>
                </a:solidFill>
                <a:latin typeface="Calibri" pitchFamily="34" charset="0"/>
              </a:defRPr>
            </a:lvl5pPr>
            <a:lvl6pPr marL="457200" algn="l" defTabSz="944563" rtl="0" fontAlgn="base">
              <a:lnSpc>
                <a:spcPts val="4713"/>
              </a:lnSpc>
              <a:spcBef>
                <a:spcPct val="0"/>
              </a:spcBef>
              <a:spcAft>
                <a:spcPct val="0"/>
              </a:spcAft>
              <a:defRPr sz="3800" b="1">
                <a:solidFill>
                  <a:srgbClr val="005AA9"/>
                </a:solidFill>
                <a:latin typeface="Calibri" pitchFamily="34" charset="0"/>
              </a:defRPr>
            </a:lvl6pPr>
            <a:lvl7pPr marL="914400" algn="l" defTabSz="944563" rtl="0" fontAlgn="base">
              <a:lnSpc>
                <a:spcPts val="4713"/>
              </a:lnSpc>
              <a:spcBef>
                <a:spcPct val="0"/>
              </a:spcBef>
              <a:spcAft>
                <a:spcPct val="0"/>
              </a:spcAft>
              <a:defRPr sz="3800" b="1">
                <a:solidFill>
                  <a:srgbClr val="005AA9"/>
                </a:solidFill>
                <a:latin typeface="Calibri" pitchFamily="34" charset="0"/>
              </a:defRPr>
            </a:lvl7pPr>
            <a:lvl8pPr marL="1371600" algn="l" defTabSz="944563" rtl="0" fontAlgn="base">
              <a:lnSpc>
                <a:spcPts val="4713"/>
              </a:lnSpc>
              <a:spcBef>
                <a:spcPct val="0"/>
              </a:spcBef>
              <a:spcAft>
                <a:spcPct val="0"/>
              </a:spcAft>
              <a:defRPr sz="3800" b="1">
                <a:solidFill>
                  <a:srgbClr val="005AA9"/>
                </a:solidFill>
                <a:latin typeface="Calibri" pitchFamily="34" charset="0"/>
              </a:defRPr>
            </a:lvl8pPr>
            <a:lvl9pPr marL="1828800" algn="l" defTabSz="944563" rtl="0" fontAlgn="base">
              <a:lnSpc>
                <a:spcPts val="4713"/>
              </a:lnSpc>
              <a:spcBef>
                <a:spcPct val="0"/>
              </a:spcBef>
              <a:spcAft>
                <a:spcPct val="0"/>
              </a:spcAft>
              <a:defRPr sz="3800" b="1">
                <a:solidFill>
                  <a:srgbClr val="005AA9"/>
                </a:solidFill>
                <a:latin typeface="Calibri" pitchFamily="34" charset="0"/>
              </a:defRPr>
            </a:lvl9pPr>
          </a:lstStyle>
          <a:p>
            <a:pPr defTabSz="815975" eaLnBrk="1" hangingPunct="1">
              <a:lnSpc>
                <a:spcPts val="3000"/>
              </a:lnSpc>
            </a:pPr>
            <a:r>
              <a:rPr lang="ru-RU" sz="2400" dirty="0" smtClean="0">
                <a:solidFill>
                  <a:srgbClr val="254061"/>
                </a:solidFill>
                <a:latin typeface="Arial Narrow" pitchFamily="34" charset="0"/>
                <a:ea typeface="+mn-ea"/>
                <a:cs typeface="Arial" pitchFamily="34" charset="0"/>
              </a:rPr>
              <a:t>Лица, в отношении которых не может быть изменен срок уплаты</a:t>
            </a:r>
            <a:endParaRPr lang="ru-RU" sz="2400" dirty="0">
              <a:solidFill>
                <a:srgbClr val="254061"/>
              </a:solidFill>
              <a:latin typeface="Arial Narrow" pitchFamily="34" charset="0"/>
              <a:ea typeface="+mn-ea"/>
              <a:cs typeface="Arial" pitchFamily="34" charset="0"/>
            </a:endParaRPr>
          </a:p>
        </p:txBody>
      </p:sp>
      <p:grpSp>
        <p:nvGrpSpPr>
          <p:cNvPr id="22" name="Группа 21"/>
          <p:cNvGrpSpPr/>
          <p:nvPr/>
        </p:nvGrpSpPr>
        <p:grpSpPr>
          <a:xfrm>
            <a:off x="465964" y="2107930"/>
            <a:ext cx="7900566" cy="1161534"/>
            <a:chOff x="463156" y="2348881"/>
            <a:chExt cx="7900566" cy="1161534"/>
          </a:xfrm>
        </p:grpSpPr>
        <p:sp>
          <p:nvSpPr>
            <p:cNvPr id="10" name="Скругленный прямоугольник 9"/>
            <p:cNvSpPr/>
            <p:nvPr/>
          </p:nvSpPr>
          <p:spPr>
            <a:xfrm>
              <a:off x="1453763" y="2348881"/>
              <a:ext cx="6909959" cy="1161534"/>
            </a:xfrm>
            <a:prstGeom prst="round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600" dirty="0">
                  <a:solidFill>
                    <a:srgbClr val="0070C0"/>
                  </a:solidFill>
                  <a:latin typeface="Arial Narrow" pitchFamily="34" charset="0"/>
                </a:rPr>
                <a:t>проводится производство по делу о налоговом правонарушении либо по делу об административном правонарушении в области налогов, сборов, страховых взносов, таможенного дела в части налогов, подлежащих уплате в связи с перемещением товаров через таможенную границу Таможенного союза</a:t>
              </a:r>
            </a:p>
          </p:txBody>
        </p:sp>
        <p:sp>
          <p:nvSpPr>
            <p:cNvPr id="16" name="Стрелка вправо 15"/>
            <p:cNvSpPr/>
            <p:nvPr/>
          </p:nvSpPr>
          <p:spPr>
            <a:xfrm>
              <a:off x="463156" y="2636912"/>
              <a:ext cx="1152128" cy="685699"/>
            </a:xfrm>
            <a:prstGeom prst="rightArrow">
              <a:avLst/>
            </a:prstGeom>
            <a:gradFill flip="none" rotWithShape="1">
              <a:gsLst>
                <a:gs pos="100000">
                  <a:schemeClr val="accent1">
                    <a:tint val="66000"/>
                    <a:satMod val="160000"/>
                  </a:schemeClr>
                </a:gs>
                <a:gs pos="83000">
                  <a:schemeClr val="accent1">
                    <a:tint val="44500"/>
                    <a:satMod val="160000"/>
                  </a:schemeClr>
                </a:gs>
                <a:gs pos="0">
                  <a:schemeClr val="bg1">
                    <a:lumMod val="9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nvGrpSpPr>
          <p:cNvPr id="23" name="Группа 22"/>
          <p:cNvGrpSpPr/>
          <p:nvPr/>
        </p:nvGrpSpPr>
        <p:grpSpPr>
          <a:xfrm>
            <a:off x="418713" y="3429000"/>
            <a:ext cx="7947817" cy="1080120"/>
            <a:chOff x="401868" y="3645024"/>
            <a:chExt cx="7947817" cy="1080120"/>
          </a:xfrm>
        </p:grpSpPr>
        <p:sp>
          <p:nvSpPr>
            <p:cNvPr id="5" name="Скругленный прямоугольник 4"/>
            <p:cNvSpPr/>
            <p:nvPr/>
          </p:nvSpPr>
          <p:spPr>
            <a:xfrm>
              <a:off x="1439726" y="3645024"/>
              <a:ext cx="6909959" cy="1080120"/>
            </a:xfrm>
            <a:prstGeom prst="round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600" dirty="0">
                  <a:solidFill>
                    <a:srgbClr val="0070C0"/>
                  </a:solidFill>
                  <a:latin typeface="Arial Narrow" pitchFamily="34" charset="0"/>
                </a:rPr>
                <a:t>имеются достаточные основания полагать, что это лицо воспользуется таким изменением для сокрытия своих денежных средств или иного имущества, подлежащего налогообложению, либо это лицо собирается выехать за пределы Российской Федерации на постоянное жительство</a:t>
              </a:r>
            </a:p>
          </p:txBody>
        </p:sp>
        <p:sp>
          <p:nvSpPr>
            <p:cNvPr id="17" name="Стрелка вправо 16"/>
            <p:cNvSpPr/>
            <p:nvPr/>
          </p:nvSpPr>
          <p:spPr>
            <a:xfrm>
              <a:off x="401868" y="3842234"/>
              <a:ext cx="1152128" cy="685699"/>
            </a:xfrm>
            <a:prstGeom prst="rightArrow">
              <a:avLst/>
            </a:prstGeom>
            <a:gradFill flip="none" rotWithShape="1">
              <a:gsLst>
                <a:gs pos="100000">
                  <a:schemeClr val="accent1">
                    <a:tint val="66000"/>
                    <a:satMod val="160000"/>
                  </a:schemeClr>
                </a:gs>
                <a:gs pos="83000">
                  <a:schemeClr val="accent1">
                    <a:tint val="44500"/>
                    <a:satMod val="160000"/>
                  </a:schemeClr>
                </a:gs>
                <a:gs pos="0">
                  <a:schemeClr val="bg1">
                    <a:lumMod val="9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nvGrpSpPr>
          <p:cNvPr id="21" name="Группа 20"/>
          <p:cNvGrpSpPr/>
          <p:nvPr/>
        </p:nvGrpSpPr>
        <p:grpSpPr>
          <a:xfrm>
            <a:off x="455081" y="1284758"/>
            <a:ext cx="7911449" cy="685699"/>
            <a:chOff x="455081" y="1591173"/>
            <a:chExt cx="7911449" cy="685699"/>
          </a:xfrm>
        </p:grpSpPr>
        <p:sp>
          <p:nvSpPr>
            <p:cNvPr id="14" name="Скругленный прямоугольник 13"/>
            <p:cNvSpPr/>
            <p:nvPr/>
          </p:nvSpPr>
          <p:spPr>
            <a:xfrm>
              <a:off x="1453763" y="1642429"/>
              <a:ext cx="6912767" cy="568366"/>
            </a:xfrm>
            <a:prstGeom prst="round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600" dirty="0">
                  <a:solidFill>
                    <a:srgbClr val="0070C0"/>
                  </a:solidFill>
                  <a:latin typeface="Arial Narrow" pitchFamily="34" charset="0"/>
                </a:rPr>
                <a:t>возбуждено уголовное дело по признакам преступления, связанного с нарушением законодательства о налогах и сборах</a:t>
              </a:r>
            </a:p>
          </p:txBody>
        </p:sp>
        <p:sp>
          <p:nvSpPr>
            <p:cNvPr id="7" name="Стрелка вправо 6"/>
            <p:cNvSpPr/>
            <p:nvPr/>
          </p:nvSpPr>
          <p:spPr>
            <a:xfrm>
              <a:off x="455081" y="1591173"/>
              <a:ext cx="1152128" cy="685699"/>
            </a:xfrm>
            <a:prstGeom prst="rightArrow">
              <a:avLst/>
            </a:prstGeom>
            <a:gradFill flip="none" rotWithShape="1">
              <a:gsLst>
                <a:gs pos="100000">
                  <a:schemeClr val="accent1">
                    <a:tint val="66000"/>
                    <a:satMod val="160000"/>
                  </a:schemeClr>
                </a:gs>
                <a:gs pos="83000">
                  <a:schemeClr val="accent1">
                    <a:tint val="44500"/>
                    <a:satMod val="160000"/>
                  </a:schemeClr>
                </a:gs>
                <a:gs pos="0">
                  <a:schemeClr val="bg1">
                    <a:lumMod val="9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20" name="Скругленный прямоугольник 19"/>
          <p:cNvSpPr/>
          <p:nvPr/>
        </p:nvSpPr>
        <p:spPr>
          <a:xfrm>
            <a:off x="1429102" y="4668381"/>
            <a:ext cx="6909959" cy="1800200"/>
          </a:xfrm>
          <a:prstGeom prst="round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600" dirty="0">
                <a:solidFill>
                  <a:srgbClr val="0070C0"/>
                </a:solidFill>
                <a:latin typeface="Arial Narrow" pitchFamily="34" charset="0"/>
              </a:rPr>
              <a:t>в течение </a:t>
            </a:r>
            <a:r>
              <a:rPr lang="ru-RU" sz="1600" dirty="0" smtClean="0">
                <a:solidFill>
                  <a:srgbClr val="0070C0"/>
                </a:solidFill>
                <a:latin typeface="Arial Narrow" pitchFamily="34" charset="0"/>
              </a:rPr>
              <a:t>3-х </a:t>
            </a:r>
            <a:r>
              <a:rPr lang="ru-RU" sz="1600" dirty="0">
                <a:solidFill>
                  <a:srgbClr val="0070C0"/>
                </a:solidFill>
                <a:latin typeface="Arial Narrow" pitchFamily="34" charset="0"/>
              </a:rPr>
              <a:t>лет, предшествующих дню подачи этим лицом заявления об изменении срока уплаты налога, сбора и (или) страховых взносов, органом, указанным в статье 63 </a:t>
            </a:r>
            <a:r>
              <a:rPr lang="ru-RU" sz="1600" dirty="0" smtClean="0">
                <a:solidFill>
                  <a:srgbClr val="0070C0"/>
                </a:solidFill>
                <a:latin typeface="Arial Narrow" pitchFamily="34" charset="0"/>
              </a:rPr>
              <a:t>Налогового Кодекса</a:t>
            </a:r>
            <a:r>
              <a:rPr lang="ru-RU" sz="1600" dirty="0">
                <a:solidFill>
                  <a:srgbClr val="0070C0"/>
                </a:solidFill>
                <a:latin typeface="Arial Narrow" pitchFamily="34" charset="0"/>
              </a:rPr>
              <a:t>, было вынесено решение о прекращении действия ранее предоставленной отсрочки, рассрочки или инвестиционного налогового кредита в связи с нарушением условий соответствующего изменения срока уплаты налога, сбора и (или) страховых взносов</a:t>
            </a:r>
          </a:p>
        </p:txBody>
      </p:sp>
      <p:sp>
        <p:nvSpPr>
          <p:cNvPr id="18" name="Стрелка вправо 17"/>
          <p:cNvSpPr/>
          <p:nvPr/>
        </p:nvSpPr>
        <p:spPr>
          <a:xfrm>
            <a:off x="418713" y="5176826"/>
            <a:ext cx="1152128" cy="685699"/>
          </a:xfrm>
          <a:prstGeom prst="rightArrow">
            <a:avLst/>
          </a:prstGeom>
          <a:gradFill flip="none" rotWithShape="1">
            <a:gsLst>
              <a:gs pos="100000">
                <a:schemeClr val="accent1">
                  <a:tint val="66000"/>
                  <a:satMod val="160000"/>
                </a:schemeClr>
              </a:gs>
              <a:gs pos="83000">
                <a:schemeClr val="accent1">
                  <a:tint val="44500"/>
                  <a:satMod val="160000"/>
                </a:schemeClr>
              </a:gs>
              <a:gs pos="0">
                <a:schemeClr val="bg1">
                  <a:lumMod val="9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717910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омер слайда 2"/>
          <p:cNvSpPr>
            <a:spLocks noGrp="1"/>
          </p:cNvSpPr>
          <p:nvPr>
            <p:ph type="sldNum" sz="quarter" idx="11"/>
          </p:nvPr>
        </p:nvSpPr>
        <p:spPr/>
        <p:txBody>
          <a:bodyPr/>
          <a:lstStyle/>
          <a:p>
            <a:pPr>
              <a:defRPr/>
            </a:pPr>
            <a:fld id="{B8A191AF-264A-4C30-94A2-39C6FF18869A}" type="slidenum">
              <a:rPr lang="ru-RU" smtClean="0"/>
              <a:pPr>
                <a:defRPr/>
              </a:pPr>
              <a:t>3</a:t>
            </a:fld>
            <a:endParaRPr lang="ru-RU" dirty="0"/>
          </a:p>
        </p:txBody>
      </p:sp>
      <p:sp>
        <p:nvSpPr>
          <p:cNvPr id="4" name="Заголовок 1"/>
          <p:cNvSpPr txBox="1">
            <a:spLocks/>
          </p:cNvSpPr>
          <p:nvPr/>
        </p:nvSpPr>
        <p:spPr bwMode="auto">
          <a:xfrm>
            <a:off x="596664" y="289248"/>
            <a:ext cx="8424936" cy="696243"/>
          </a:xfrm>
          <a:prstGeom prst="rect">
            <a:avLst/>
          </a:prstGeom>
          <a:noFill/>
          <a:ln w="9525">
            <a:noFill/>
            <a:miter lim="800000"/>
            <a:headEnd/>
            <a:tailEnd/>
          </a:ln>
        </p:spPr>
        <p:txBody>
          <a:bodyPr vert="horz" wrap="square" lIns="79909" tIns="39955" rIns="79909" bIns="39955" numCol="1" anchor="ctr" anchorCtr="0" compatLnSpc="1">
            <a:prstTxWarp prst="textNoShape">
              <a:avLst/>
            </a:prstTxWarp>
            <a:spAutoFit/>
          </a:bodyPr>
          <a:lstStyle>
            <a:lvl1pPr algn="l" defTabSz="944563" rtl="0" eaLnBrk="0" fontAlgn="base" hangingPunct="0">
              <a:lnSpc>
                <a:spcPts val="4713"/>
              </a:lnSpc>
              <a:spcBef>
                <a:spcPct val="0"/>
              </a:spcBef>
              <a:spcAft>
                <a:spcPct val="0"/>
              </a:spcAft>
              <a:defRPr sz="3800" b="1" kern="1200">
                <a:solidFill>
                  <a:srgbClr val="005AA9"/>
                </a:solidFill>
                <a:latin typeface="+mj-lt"/>
                <a:ea typeface="+mj-ea"/>
                <a:cs typeface="+mj-cs"/>
              </a:defRPr>
            </a:lvl1pPr>
            <a:lvl2pPr algn="l" defTabSz="944563" rtl="0" eaLnBrk="0" fontAlgn="base" hangingPunct="0">
              <a:lnSpc>
                <a:spcPts val="4713"/>
              </a:lnSpc>
              <a:spcBef>
                <a:spcPct val="0"/>
              </a:spcBef>
              <a:spcAft>
                <a:spcPct val="0"/>
              </a:spcAft>
              <a:defRPr sz="3800" b="1">
                <a:solidFill>
                  <a:srgbClr val="005AA9"/>
                </a:solidFill>
                <a:latin typeface="Calibri" pitchFamily="34" charset="0"/>
              </a:defRPr>
            </a:lvl2pPr>
            <a:lvl3pPr algn="l" defTabSz="944563" rtl="0" eaLnBrk="0" fontAlgn="base" hangingPunct="0">
              <a:lnSpc>
                <a:spcPts val="4713"/>
              </a:lnSpc>
              <a:spcBef>
                <a:spcPct val="0"/>
              </a:spcBef>
              <a:spcAft>
                <a:spcPct val="0"/>
              </a:spcAft>
              <a:defRPr sz="3800" b="1">
                <a:solidFill>
                  <a:srgbClr val="005AA9"/>
                </a:solidFill>
                <a:latin typeface="Calibri" pitchFamily="34" charset="0"/>
              </a:defRPr>
            </a:lvl3pPr>
            <a:lvl4pPr algn="l" defTabSz="944563" rtl="0" eaLnBrk="0" fontAlgn="base" hangingPunct="0">
              <a:lnSpc>
                <a:spcPts val="4713"/>
              </a:lnSpc>
              <a:spcBef>
                <a:spcPct val="0"/>
              </a:spcBef>
              <a:spcAft>
                <a:spcPct val="0"/>
              </a:spcAft>
              <a:defRPr sz="3800" b="1">
                <a:solidFill>
                  <a:srgbClr val="005AA9"/>
                </a:solidFill>
                <a:latin typeface="Calibri" pitchFamily="34" charset="0"/>
              </a:defRPr>
            </a:lvl4pPr>
            <a:lvl5pPr algn="l" defTabSz="944563" rtl="0" eaLnBrk="0" fontAlgn="base" hangingPunct="0">
              <a:lnSpc>
                <a:spcPts val="4713"/>
              </a:lnSpc>
              <a:spcBef>
                <a:spcPct val="0"/>
              </a:spcBef>
              <a:spcAft>
                <a:spcPct val="0"/>
              </a:spcAft>
              <a:defRPr sz="3800" b="1">
                <a:solidFill>
                  <a:srgbClr val="005AA9"/>
                </a:solidFill>
                <a:latin typeface="Calibri" pitchFamily="34" charset="0"/>
              </a:defRPr>
            </a:lvl5pPr>
            <a:lvl6pPr marL="457200" algn="l" defTabSz="944563" rtl="0" fontAlgn="base">
              <a:lnSpc>
                <a:spcPts val="4713"/>
              </a:lnSpc>
              <a:spcBef>
                <a:spcPct val="0"/>
              </a:spcBef>
              <a:spcAft>
                <a:spcPct val="0"/>
              </a:spcAft>
              <a:defRPr sz="3800" b="1">
                <a:solidFill>
                  <a:srgbClr val="005AA9"/>
                </a:solidFill>
                <a:latin typeface="Calibri" pitchFamily="34" charset="0"/>
              </a:defRPr>
            </a:lvl6pPr>
            <a:lvl7pPr marL="914400" algn="l" defTabSz="944563" rtl="0" fontAlgn="base">
              <a:lnSpc>
                <a:spcPts val="4713"/>
              </a:lnSpc>
              <a:spcBef>
                <a:spcPct val="0"/>
              </a:spcBef>
              <a:spcAft>
                <a:spcPct val="0"/>
              </a:spcAft>
              <a:defRPr sz="3800" b="1">
                <a:solidFill>
                  <a:srgbClr val="005AA9"/>
                </a:solidFill>
                <a:latin typeface="Calibri" pitchFamily="34" charset="0"/>
              </a:defRPr>
            </a:lvl7pPr>
            <a:lvl8pPr marL="1371600" algn="l" defTabSz="944563" rtl="0" fontAlgn="base">
              <a:lnSpc>
                <a:spcPts val="4713"/>
              </a:lnSpc>
              <a:spcBef>
                <a:spcPct val="0"/>
              </a:spcBef>
              <a:spcAft>
                <a:spcPct val="0"/>
              </a:spcAft>
              <a:defRPr sz="3800" b="1">
                <a:solidFill>
                  <a:srgbClr val="005AA9"/>
                </a:solidFill>
                <a:latin typeface="Calibri" pitchFamily="34" charset="0"/>
              </a:defRPr>
            </a:lvl8pPr>
            <a:lvl9pPr marL="1828800" algn="l" defTabSz="944563" rtl="0" fontAlgn="base">
              <a:lnSpc>
                <a:spcPts val="4713"/>
              </a:lnSpc>
              <a:spcBef>
                <a:spcPct val="0"/>
              </a:spcBef>
              <a:spcAft>
                <a:spcPct val="0"/>
              </a:spcAft>
              <a:defRPr sz="3800" b="1">
                <a:solidFill>
                  <a:srgbClr val="005AA9"/>
                </a:solidFill>
                <a:latin typeface="Calibri" pitchFamily="34" charset="0"/>
              </a:defRPr>
            </a:lvl9pPr>
          </a:lstStyle>
          <a:p>
            <a:pPr defTabSz="815975" eaLnBrk="1" hangingPunct="1">
              <a:lnSpc>
                <a:spcPts val="2400"/>
              </a:lnSpc>
            </a:pPr>
            <a:r>
              <a:rPr lang="ru-RU" sz="2400" dirty="0" smtClean="0">
                <a:solidFill>
                  <a:srgbClr val="254061"/>
                </a:solidFill>
                <a:latin typeface="Arial Narrow" pitchFamily="34" charset="0"/>
                <a:ea typeface="+mn-ea"/>
                <a:cs typeface="Arial" pitchFamily="34" charset="0"/>
              </a:rPr>
              <a:t>Основания предоставления заинтересованному лицу отсрочки или рассрочки по уплате налога</a:t>
            </a:r>
            <a:endParaRPr lang="ru-RU" sz="2400" dirty="0">
              <a:solidFill>
                <a:srgbClr val="254061"/>
              </a:solidFill>
              <a:latin typeface="Arial Narrow" pitchFamily="34" charset="0"/>
              <a:ea typeface="+mn-ea"/>
              <a:cs typeface="Arial" pitchFamily="34" charset="0"/>
            </a:endParaRPr>
          </a:p>
        </p:txBody>
      </p:sp>
      <p:grpSp>
        <p:nvGrpSpPr>
          <p:cNvPr id="15" name="Группа 14"/>
          <p:cNvGrpSpPr/>
          <p:nvPr/>
        </p:nvGrpSpPr>
        <p:grpSpPr>
          <a:xfrm>
            <a:off x="683568" y="944716"/>
            <a:ext cx="8208911" cy="5724644"/>
            <a:chOff x="566784" y="1062436"/>
            <a:chExt cx="8325695" cy="5724644"/>
          </a:xfrm>
        </p:grpSpPr>
        <p:grpSp>
          <p:nvGrpSpPr>
            <p:cNvPr id="14" name="Группа 13"/>
            <p:cNvGrpSpPr/>
            <p:nvPr/>
          </p:nvGrpSpPr>
          <p:grpSpPr>
            <a:xfrm>
              <a:off x="883241" y="1062436"/>
              <a:ext cx="7936207" cy="5724644"/>
              <a:chOff x="883968" y="1062436"/>
              <a:chExt cx="7936207" cy="5283525"/>
            </a:xfrm>
          </p:grpSpPr>
          <p:sp>
            <p:nvSpPr>
              <p:cNvPr id="12" name="Прямоугольник 11"/>
              <p:cNvSpPr/>
              <p:nvPr/>
            </p:nvSpPr>
            <p:spPr>
              <a:xfrm>
                <a:off x="884696" y="5142074"/>
                <a:ext cx="7935479" cy="120388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3" name="Группа 12"/>
              <p:cNvGrpSpPr/>
              <p:nvPr/>
            </p:nvGrpSpPr>
            <p:grpSpPr>
              <a:xfrm>
                <a:off x="883968" y="1062436"/>
                <a:ext cx="7936207" cy="4177986"/>
                <a:chOff x="883968" y="1062436"/>
                <a:chExt cx="7936207" cy="4177986"/>
              </a:xfrm>
            </p:grpSpPr>
            <p:sp>
              <p:nvSpPr>
                <p:cNvPr id="6" name="Прямоугольник 5"/>
                <p:cNvSpPr/>
                <p:nvPr/>
              </p:nvSpPr>
              <p:spPr>
                <a:xfrm>
                  <a:off x="883970" y="1062436"/>
                  <a:ext cx="7936203" cy="49435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p:cNvSpPr/>
                <p:nvPr/>
              </p:nvSpPr>
              <p:spPr>
                <a:xfrm>
                  <a:off x="883970" y="1556792"/>
                  <a:ext cx="7936203" cy="1708252"/>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рямоугольник 7"/>
                <p:cNvSpPr/>
                <p:nvPr/>
              </p:nvSpPr>
              <p:spPr>
                <a:xfrm>
                  <a:off x="884695" y="3212976"/>
                  <a:ext cx="7935478" cy="59708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Прямоугольник 8"/>
                <p:cNvSpPr/>
                <p:nvPr/>
              </p:nvSpPr>
              <p:spPr>
                <a:xfrm>
                  <a:off x="884696" y="3707332"/>
                  <a:ext cx="7935479" cy="721704"/>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Прямоугольник 9"/>
                <p:cNvSpPr/>
                <p:nvPr/>
              </p:nvSpPr>
              <p:spPr>
                <a:xfrm>
                  <a:off x="883968" y="4305447"/>
                  <a:ext cx="7936206" cy="25086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Прямоугольник 10"/>
                <p:cNvSpPr/>
                <p:nvPr/>
              </p:nvSpPr>
              <p:spPr>
                <a:xfrm>
                  <a:off x="884696" y="4556310"/>
                  <a:ext cx="7935479" cy="684112"/>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sp>
          <p:nvSpPr>
            <p:cNvPr id="5" name="Прямоугольник 4"/>
            <p:cNvSpPr/>
            <p:nvPr/>
          </p:nvSpPr>
          <p:spPr>
            <a:xfrm>
              <a:off x="566784" y="1062436"/>
              <a:ext cx="8325695" cy="5724644"/>
            </a:xfrm>
            <a:prstGeom prst="rect">
              <a:avLst/>
            </a:prstGeom>
          </p:spPr>
          <p:txBody>
            <a:bodyPr wrap="square">
              <a:spAutoFit/>
            </a:bodyPr>
            <a:lstStyle/>
            <a:p>
              <a:pPr marL="285750" indent="-285750">
                <a:spcAft>
                  <a:spcPts val="600"/>
                </a:spcAft>
                <a:buClr>
                  <a:schemeClr val="tx2">
                    <a:lumMod val="75000"/>
                  </a:schemeClr>
                </a:buClr>
                <a:buSzPct val="124000"/>
                <a:buFont typeface="Wingdings" pitchFamily="2" charset="2"/>
                <a:buChar char="q"/>
              </a:pPr>
              <a:r>
                <a:rPr lang="ru-RU" sz="1400" dirty="0" smtClean="0">
                  <a:latin typeface="Arial Narrow" pitchFamily="34" charset="0"/>
                </a:rPr>
                <a:t>причинение </a:t>
              </a:r>
              <a:r>
                <a:rPr lang="ru-RU" sz="1400" dirty="0">
                  <a:latin typeface="Arial Narrow" pitchFamily="34" charset="0"/>
                </a:rPr>
                <a:t>этому лицу ущерба в результате стихийного бедствия, технологической катастрофы или иных </a:t>
              </a:r>
              <a:r>
                <a:rPr lang="ru-RU" sz="1400" dirty="0" smtClean="0">
                  <a:latin typeface="Arial Narrow" pitchFamily="34" charset="0"/>
                </a:rPr>
                <a:t>обстоятельств непреодолимой силы; </a:t>
              </a:r>
            </a:p>
            <a:p>
              <a:pPr marL="285750" indent="-285750">
                <a:spcAft>
                  <a:spcPts val="600"/>
                </a:spcAft>
                <a:buClr>
                  <a:schemeClr val="tx2">
                    <a:lumMod val="75000"/>
                  </a:schemeClr>
                </a:buClr>
                <a:buSzPct val="124000"/>
                <a:buFont typeface="Wingdings" pitchFamily="2" charset="2"/>
                <a:buChar char="q"/>
              </a:pPr>
              <a:r>
                <a:rPr lang="ru-RU" sz="1400" dirty="0" smtClean="0">
                  <a:solidFill>
                    <a:schemeClr val="bg1"/>
                  </a:solidFill>
                  <a:latin typeface="Arial Narrow" pitchFamily="34" charset="0"/>
                </a:rPr>
                <a:t>непредоставление </a:t>
              </a:r>
              <a:r>
                <a:rPr lang="ru-RU" sz="1400" dirty="0">
                  <a:solidFill>
                    <a:schemeClr val="bg1"/>
                  </a:solidFill>
                  <a:latin typeface="Arial Narrow" pitchFamily="34" charset="0"/>
                </a:rPr>
                <a:t>(несвоевременное предоставление) бюджетных ассигнований и (или) лимитов бюджетных обязательств заинтересованному лицу и (или) недоведение (несвоевременное доведение) предельных объемов финансирования расходов до заинтересованного лица - получателя бюджетных средств в объеме, достаточном для своевременного исполнения этим лицом обязанности по уплате налога, а также неперечисление (несвоевременное перечисление) заинтересованному лицу из бюджета в объеме, достаточном для своевременного исполнения этим лицом обязанности по уплате налога, денежных средств, в том числе в счет оплаты оказанных этим лицом услуг (выполненных работ, поставленных товаров) для государственных, муниципальных нужд;</a:t>
              </a:r>
            </a:p>
            <a:p>
              <a:pPr marL="285750" indent="-285750">
                <a:spcAft>
                  <a:spcPts val="600"/>
                </a:spcAft>
                <a:buClr>
                  <a:schemeClr val="tx2">
                    <a:lumMod val="75000"/>
                  </a:schemeClr>
                </a:buClr>
                <a:buSzPct val="124000"/>
                <a:buFont typeface="Wingdings" pitchFamily="2" charset="2"/>
                <a:buChar char="q"/>
              </a:pPr>
              <a:r>
                <a:rPr lang="ru-RU" sz="1400" dirty="0" smtClean="0">
                  <a:latin typeface="Arial Narrow" pitchFamily="34" charset="0"/>
                </a:rPr>
                <a:t>угроза </a:t>
              </a:r>
              <a:r>
                <a:rPr lang="ru-RU" sz="1400" dirty="0">
                  <a:latin typeface="Arial Narrow" pitchFamily="34" charset="0"/>
                </a:rPr>
                <a:t>возникновения признаков несостоятельности (банкротства) заинтересованного лица в случае единовременной уплаты им налога;</a:t>
              </a:r>
            </a:p>
            <a:p>
              <a:pPr marL="285750" indent="-285750">
                <a:spcAft>
                  <a:spcPts val="600"/>
                </a:spcAft>
                <a:buClr>
                  <a:schemeClr val="tx2">
                    <a:lumMod val="75000"/>
                  </a:schemeClr>
                </a:buClr>
                <a:buSzPct val="124000"/>
                <a:buFont typeface="Wingdings" pitchFamily="2" charset="2"/>
                <a:buChar char="q"/>
              </a:pPr>
              <a:r>
                <a:rPr lang="ru-RU" sz="1400" dirty="0" smtClean="0">
                  <a:solidFill>
                    <a:schemeClr val="bg1"/>
                  </a:solidFill>
                  <a:latin typeface="Arial Narrow" pitchFamily="34" charset="0"/>
                </a:rPr>
                <a:t>имущественное </a:t>
              </a:r>
              <a:r>
                <a:rPr lang="ru-RU" sz="1400" dirty="0">
                  <a:solidFill>
                    <a:schemeClr val="bg1"/>
                  </a:solidFill>
                  <a:latin typeface="Arial Narrow" pitchFamily="34" charset="0"/>
                </a:rPr>
                <a:t>положение физического лица (без учета имущества, на которое в соответствии </a:t>
              </a:r>
              <a:r>
                <a:rPr lang="ru-RU" sz="1400" dirty="0">
                  <a:solidFill>
                    <a:schemeClr val="bg1"/>
                  </a:solidFill>
                  <a:latin typeface="Arial Narrow" pitchFamily="34" charset="0"/>
                </a:rPr>
                <a:t>с законодательством Российской Федерации не может быть обращено взыскание) исключает возможность единовременной уплаты </a:t>
              </a:r>
              <a:r>
                <a:rPr lang="ru-RU" sz="1400" dirty="0" smtClean="0">
                  <a:solidFill>
                    <a:schemeClr val="bg1"/>
                  </a:solidFill>
                  <a:latin typeface="Arial Narrow" pitchFamily="34" charset="0"/>
                </a:rPr>
                <a:t>налога;</a:t>
              </a:r>
            </a:p>
            <a:p>
              <a:pPr marL="285750" indent="-285750">
                <a:spcAft>
                  <a:spcPts val="600"/>
                </a:spcAft>
                <a:buClr>
                  <a:schemeClr val="tx2">
                    <a:lumMod val="75000"/>
                  </a:schemeClr>
                </a:buClr>
                <a:buSzPct val="124000"/>
                <a:buFont typeface="Wingdings" pitchFamily="2" charset="2"/>
                <a:buChar char="q"/>
              </a:pPr>
              <a:r>
                <a:rPr lang="ru-RU" sz="1400" dirty="0" smtClean="0">
                  <a:latin typeface="Arial Narrow" pitchFamily="34" charset="0"/>
                </a:rPr>
                <a:t>производство </a:t>
              </a:r>
              <a:r>
                <a:rPr lang="ru-RU" sz="1400" dirty="0">
                  <a:latin typeface="Arial Narrow" pitchFamily="34" charset="0"/>
                </a:rPr>
                <a:t>и (или) реализация товаров, работ или услуг заинтересованным лицом носит </a:t>
              </a:r>
              <a:r>
                <a:rPr lang="ru-RU" sz="1400" dirty="0">
                  <a:latin typeface="Arial Narrow" pitchFamily="34" charset="0"/>
                </a:rPr>
                <a:t>сезонный </a:t>
              </a:r>
              <a:r>
                <a:rPr lang="ru-RU" sz="1400" dirty="0" smtClean="0">
                  <a:latin typeface="Arial Narrow" pitchFamily="34" charset="0"/>
                </a:rPr>
                <a:t>характер; </a:t>
              </a:r>
            </a:p>
            <a:p>
              <a:pPr marL="285750" indent="-285750">
                <a:spcAft>
                  <a:spcPts val="600"/>
                </a:spcAft>
                <a:buClr>
                  <a:schemeClr val="tx2">
                    <a:lumMod val="75000"/>
                  </a:schemeClr>
                </a:buClr>
                <a:buSzPct val="124000"/>
                <a:buFont typeface="Wingdings" pitchFamily="2" charset="2"/>
                <a:buChar char="q"/>
              </a:pPr>
              <a:r>
                <a:rPr lang="ru-RU" sz="1400" dirty="0" smtClean="0">
                  <a:solidFill>
                    <a:schemeClr val="bg1"/>
                  </a:solidFill>
                  <a:latin typeface="Arial Narrow" pitchFamily="34" charset="0"/>
                </a:rPr>
                <a:t>при </a:t>
              </a:r>
              <a:r>
                <a:rPr lang="ru-RU" sz="1400" dirty="0">
                  <a:solidFill>
                    <a:schemeClr val="bg1"/>
                  </a:solidFill>
                  <a:latin typeface="Arial Narrow" pitchFamily="34" charset="0"/>
                </a:rPr>
                <a:t>наличии оснований для предоставления отсрочки или рассрочки по уплате налогов, подлежащих уплате в связи с перемещением товаров через таможенную границу Таможенного союза, установленных таможенным </a:t>
              </a:r>
              <a:r>
                <a:rPr lang="ru-RU" sz="1400" dirty="0">
                  <a:solidFill>
                    <a:schemeClr val="bg1"/>
                  </a:solidFill>
                  <a:latin typeface="Arial Narrow" pitchFamily="34" charset="0"/>
                </a:rPr>
                <a:t>законодательством Таможенного союза и законодательством Российской Федерации о таможенном </a:t>
              </a:r>
              <a:r>
                <a:rPr lang="ru-RU" sz="1400" dirty="0" smtClean="0">
                  <a:solidFill>
                    <a:schemeClr val="bg1"/>
                  </a:solidFill>
                  <a:latin typeface="Arial Narrow" pitchFamily="34" charset="0"/>
                </a:rPr>
                <a:t>деле</a:t>
              </a:r>
              <a:r>
                <a:rPr lang="ru-RU" sz="1400" dirty="0">
                  <a:solidFill>
                    <a:schemeClr val="bg1"/>
                  </a:solidFill>
                  <a:latin typeface="Arial Narrow" pitchFamily="34" charset="0"/>
                </a:rPr>
                <a:t>;</a:t>
              </a:r>
              <a:endParaRPr lang="ru-RU" sz="1400" dirty="0">
                <a:solidFill>
                  <a:schemeClr val="bg1"/>
                </a:solidFill>
                <a:latin typeface="Arial Narrow" pitchFamily="34" charset="0"/>
                <a:hlinkClick r:id="rId2"/>
              </a:endParaRPr>
            </a:p>
            <a:p>
              <a:pPr marL="285750" indent="-285750">
                <a:spcAft>
                  <a:spcPts val="600"/>
                </a:spcAft>
                <a:buClr>
                  <a:schemeClr val="tx2">
                    <a:lumMod val="75000"/>
                  </a:schemeClr>
                </a:buClr>
                <a:buSzPct val="124000"/>
                <a:buFont typeface="Wingdings" pitchFamily="2" charset="2"/>
                <a:buChar char="q"/>
              </a:pPr>
              <a:r>
                <a:rPr lang="ru-RU" sz="1400" dirty="0" smtClean="0">
                  <a:latin typeface="Arial Narrow" pitchFamily="34" charset="0"/>
                </a:rPr>
                <a:t>невозможность </a:t>
              </a:r>
              <a:r>
                <a:rPr lang="ru-RU" sz="1400" dirty="0">
                  <a:latin typeface="Arial Narrow" pitchFamily="34" charset="0"/>
                </a:rPr>
                <a:t>единовременной уплаты сумм налогов, сборов, страховых взносов, пеней и штрафов, подлежащих уплате в бюджетную систему Российской Федерации по результатам налоговой проверки, до истечения срока исполнения направленного в соответствии со </a:t>
              </a:r>
              <a:r>
                <a:rPr lang="ru-RU" sz="1400" dirty="0">
                  <a:latin typeface="Arial Narrow" pitchFamily="34" charset="0"/>
                </a:rPr>
                <a:t>статьей 69 НК РФ требования об уплате налога, сбора, страховых взносов, пени, штрафа, процентов, определяемая в порядке, предусмотренном пунктом 5.1 настоящей статьи.</a:t>
              </a:r>
              <a:endParaRPr lang="ru-RU" sz="1400" dirty="0">
                <a:latin typeface="Arial Narrow" pitchFamily="34" charset="0"/>
                <a:hlinkClick r:id="rId3"/>
              </a:endParaRPr>
            </a:p>
          </p:txBody>
        </p:sp>
      </p:grpSp>
    </p:spTree>
    <p:extLst>
      <p:ext uri="{BB962C8B-B14F-4D97-AF65-F5344CB8AC3E}">
        <p14:creationId xmlns:p14="http://schemas.microsoft.com/office/powerpoint/2010/main" val="29306364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омер слайда 2"/>
          <p:cNvSpPr>
            <a:spLocks noGrp="1"/>
          </p:cNvSpPr>
          <p:nvPr>
            <p:ph type="sldNum" sz="quarter" idx="11"/>
          </p:nvPr>
        </p:nvSpPr>
        <p:spPr/>
        <p:txBody>
          <a:bodyPr/>
          <a:lstStyle/>
          <a:p>
            <a:pPr>
              <a:defRPr/>
            </a:pPr>
            <a:fld id="{B8A191AF-264A-4C30-94A2-39C6FF18869A}" type="slidenum">
              <a:rPr lang="ru-RU" smtClean="0"/>
              <a:pPr>
                <a:defRPr/>
              </a:pPr>
              <a:t>4</a:t>
            </a:fld>
            <a:endParaRPr lang="ru-RU" dirty="0"/>
          </a:p>
        </p:txBody>
      </p:sp>
      <p:sp>
        <p:nvSpPr>
          <p:cNvPr id="4" name="Заголовок 1"/>
          <p:cNvSpPr txBox="1">
            <a:spLocks/>
          </p:cNvSpPr>
          <p:nvPr/>
        </p:nvSpPr>
        <p:spPr bwMode="auto">
          <a:xfrm>
            <a:off x="596664" y="289248"/>
            <a:ext cx="8424936" cy="696243"/>
          </a:xfrm>
          <a:prstGeom prst="rect">
            <a:avLst/>
          </a:prstGeom>
          <a:noFill/>
          <a:ln w="9525">
            <a:noFill/>
            <a:miter lim="800000"/>
            <a:headEnd/>
            <a:tailEnd/>
          </a:ln>
        </p:spPr>
        <p:txBody>
          <a:bodyPr vert="horz" wrap="square" lIns="79909" tIns="39955" rIns="79909" bIns="39955" numCol="1" anchor="ctr" anchorCtr="0" compatLnSpc="1">
            <a:prstTxWarp prst="textNoShape">
              <a:avLst/>
            </a:prstTxWarp>
            <a:spAutoFit/>
          </a:bodyPr>
          <a:lstStyle>
            <a:lvl1pPr algn="l" defTabSz="944563" rtl="0" eaLnBrk="0" fontAlgn="base" hangingPunct="0">
              <a:lnSpc>
                <a:spcPts val="4713"/>
              </a:lnSpc>
              <a:spcBef>
                <a:spcPct val="0"/>
              </a:spcBef>
              <a:spcAft>
                <a:spcPct val="0"/>
              </a:spcAft>
              <a:defRPr sz="3800" b="1" kern="1200">
                <a:solidFill>
                  <a:srgbClr val="005AA9"/>
                </a:solidFill>
                <a:latin typeface="+mj-lt"/>
                <a:ea typeface="+mj-ea"/>
                <a:cs typeface="+mj-cs"/>
              </a:defRPr>
            </a:lvl1pPr>
            <a:lvl2pPr algn="l" defTabSz="944563" rtl="0" eaLnBrk="0" fontAlgn="base" hangingPunct="0">
              <a:lnSpc>
                <a:spcPts val="4713"/>
              </a:lnSpc>
              <a:spcBef>
                <a:spcPct val="0"/>
              </a:spcBef>
              <a:spcAft>
                <a:spcPct val="0"/>
              </a:spcAft>
              <a:defRPr sz="3800" b="1">
                <a:solidFill>
                  <a:srgbClr val="005AA9"/>
                </a:solidFill>
                <a:latin typeface="Calibri" pitchFamily="34" charset="0"/>
              </a:defRPr>
            </a:lvl2pPr>
            <a:lvl3pPr algn="l" defTabSz="944563" rtl="0" eaLnBrk="0" fontAlgn="base" hangingPunct="0">
              <a:lnSpc>
                <a:spcPts val="4713"/>
              </a:lnSpc>
              <a:spcBef>
                <a:spcPct val="0"/>
              </a:spcBef>
              <a:spcAft>
                <a:spcPct val="0"/>
              </a:spcAft>
              <a:defRPr sz="3800" b="1">
                <a:solidFill>
                  <a:srgbClr val="005AA9"/>
                </a:solidFill>
                <a:latin typeface="Calibri" pitchFamily="34" charset="0"/>
              </a:defRPr>
            </a:lvl3pPr>
            <a:lvl4pPr algn="l" defTabSz="944563" rtl="0" eaLnBrk="0" fontAlgn="base" hangingPunct="0">
              <a:lnSpc>
                <a:spcPts val="4713"/>
              </a:lnSpc>
              <a:spcBef>
                <a:spcPct val="0"/>
              </a:spcBef>
              <a:spcAft>
                <a:spcPct val="0"/>
              </a:spcAft>
              <a:defRPr sz="3800" b="1">
                <a:solidFill>
                  <a:srgbClr val="005AA9"/>
                </a:solidFill>
                <a:latin typeface="Calibri" pitchFamily="34" charset="0"/>
              </a:defRPr>
            </a:lvl4pPr>
            <a:lvl5pPr algn="l" defTabSz="944563" rtl="0" eaLnBrk="0" fontAlgn="base" hangingPunct="0">
              <a:lnSpc>
                <a:spcPts val="4713"/>
              </a:lnSpc>
              <a:spcBef>
                <a:spcPct val="0"/>
              </a:spcBef>
              <a:spcAft>
                <a:spcPct val="0"/>
              </a:spcAft>
              <a:defRPr sz="3800" b="1">
                <a:solidFill>
                  <a:srgbClr val="005AA9"/>
                </a:solidFill>
                <a:latin typeface="Calibri" pitchFamily="34" charset="0"/>
              </a:defRPr>
            </a:lvl5pPr>
            <a:lvl6pPr marL="457200" algn="l" defTabSz="944563" rtl="0" fontAlgn="base">
              <a:lnSpc>
                <a:spcPts val="4713"/>
              </a:lnSpc>
              <a:spcBef>
                <a:spcPct val="0"/>
              </a:spcBef>
              <a:spcAft>
                <a:spcPct val="0"/>
              </a:spcAft>
              <a:defRPr sz="3800" b="1">
                <a:solidFill>
                  <a:srgbClr val="005AA9"/>
                </a:solidFill>
                <a:latin typeface="Calibri" pitchFamily="34" charset="0"/>
              </a:defRPr>
            </a:lvl6pPr>
            <a:lvl7pPr marL="914400" algn="l" defTabSz="944563" rtl="0" fontAlgn="base">
              <a:lnSpc>
                <a:spcPts val="4713"/>
              </a:lnSpc>
              <a:spcBef>
                <a:spcPct val="0"/>
              </a:spcBef>
              <a:spcAft>
                <a:spcPct val="0"/>
              </a:spcAft>
              <a:defRPr sz="3800" b="1">
                <a:solidFill>
                  <a:srgbClr val="005AA9"/>
                </a:solidFill>
                <a:latin typeface="Calibri" pitchFamily="34" charset="0"/>
              </a:defRPr>
            </a:lvl7pPr>
            <a:lvl8pPr marL="1371600" algn="l" defTabSz="944563" rtl="0" fontAlgn="base">
              <a:lnSpc>
                <a:spcPts val="4713"/>
              </a:lnSpc>
              <a:spcBef>
                <a:spcPct val="0"/>
              </a:spcBef>
              <a:spcAft>
                <a:spcPct val="0"/>
              </a:spcAft>
              <a:defRPr sz="3800" b="1">
                <a:solidFill>
                  <a:srgbClr val="005AA9"/>
                </a:solidFill>
                <a:latin typeface="Calibri" pitchFamily="34" charset="0"/>
              </a:defRPr>
            </a:lvl8pPr>
            <a:lvl9pPr marL="1828800" algn="l" defTabSz="944563" rtl="0" fontAlgn="base">
              <a:lnSpc>
                <a:spcPts val="4713"/>
              </a:lnSpc>
              <a:spcBef>
                <a:spcPct val="0"/>
              </a:spcBef>
              <a:spcAft>
                <a:spcPct val="0"/>
              </a:spcAft>
              <a:defRPr sz="3800" b="1">
                <a:solidFill>
                  <a:srgbClr val="005AA9"/>
                </a:solidFill>
                <a:latin typeface="Calibri" pitchFamily="34" charset="0"/>
              </a:defRPr>
            </a:lvl9pPr>
          </a:lstStyle>
          <a:p>
            <a:pPr defTabSz="815975" eaLnBrk="1" hangingPunct="1">
              <a:lnSpc>
                <a:spcPts val="2400"/>
              </a:lnSpc>
            </a:pPr>
            <a:r>
              <a:rPr lang="ru-RU" sz="2200" dirty="0" smtClean="0">
                <a:solidFill>
                  <a:srgbClr val="254061"/>
                </a:solidFill>
                <a:latin typeface="Arial Narrow" pitchFamily="34" charset="0"/>
                <a:ea typeface="+mn-ea"/>
                <a:cs typeface="Arial" pitchFamily="34" charset="0"/>
              </a:rPr>
              <a:t>Документы, необходимые для предоставления заинтересованному лицу отсрочки или рассрочки по уплате налога</a:t>
            </a:r>
            <a:endParaRPr lang="ru-RU" sz="2200" dirty="0">
              <a:solidFill>
                <a:srgbClr val="254061"/>
              </a:solidFill>
              <a:latin typeface="Arial Narrow" pitchFamily="34" charset="0"/>
              <a:ea typeface="+mn-ea"/>
              <a:cs typeface="Arial" pitchFamily="34" charset="0"/>
            </a:endParaRPr>
          </a:p>
        </p:txBody>
      </p:sp>
      <p:sp>
        <p:nvSpPr>
          <p:cNvPr id="5" name="Прямоугольник 4"/>
          <p:cNvSpPr/>
          <p:nvPr/>
        </p:nvSpPr>
        <p:spPr>
          <a:xfrm>
            <a:off x="395536" y="1172848"/>
            <a:ext cx="8208912" cy="5309146"/>
          </a:xfrm>
          <a:prstGeom prst="rect">
            <a:avLst/>
          </a:prstGeom>
        </p:spPr>
        <p:txBody>
          <a:bodyPr wrap="square">
            <a:spAutoFit/>
          </a:bodyPr>
          <a:lstStyle/>
          <a:p>
            <a:pPr lvl="1" indent="-171450">
              <a:spcAft>
                <a:spcPts val="1200"/>
              </a:spcAft>
              <a:buClr>
                <a:schemeClr val="accent1">
                  <a:lumMod val="75000"/>
                </a:schemeClr>
              </a:buClr>
              <a:buSzPct val="150000"/>
              <a:buFont typeface="Wingdings" pitchFamily="2" charset="2"/>
              <a:buChar char="ü"/>
            </a:pPr>
            <a:r>
              <a:rPr lang="ru-RU" sz="1700" dirty="0" smtClean="0">
                <a:latin typeface="Arial Narrow" pitchFamily="34" charset="0"/>
              </a:rPr>
              <a:t> Заявление </a:t>
            </a:r>
            <a:r>
              <a:rPr lang="ru-RU" sz="1700" dirty="0">
                <a:latin typeface="Arial Narrow" pitchFamily="34" charset="0"/>
              </a:rPr>
              <a:t>о предоставлении отсрочки или рассрочки по уплате налога </a:t>
            </a:r>
            <a:endParaRPr lang="ru-RU" sz="1700" dirty="0">
              <a:latin typeface="Arial Narrow" pitchFamily="34" charset="0"/>
              <a:hlinkClick r:id="rId2"/>
            </a:endParaRPr>
          </a:p>
          <a:p>
            <a:pPr lvl="1" indent="-171450">
              <a:spcAft>
                <a:spcPts val="1200"/>
              </a:spcAft>
              <a:buClr>
                <a:schemeClr val="accent1">
                  <a:lumMod val="75000"/>
                </a:schemeClr>
              </a:buClr>
              <a:buSzPct val="150000"/>
              <a:buFont typeface="Wingdings" pitchFamily="2" charset="2"/>
              <a:buChar char="ü"/>
            </a:pPr>
            <a:r>
              <a:rPr lang="ru-RU" sz="1700" dirty="0" smtClean="0">
                <a:latin typeface="Arial Narrow" pitchFamily="34" charset="0"/>
              </a:rPr>
              <a:t>Справки </a:t>
            </a:r>
            <a:r>
              <a:rPr lang="ru-RU" sz="1700" dirty="0">
                <a:latin typeface="Arial Narrow" pitchFamily="34" charset="0"/>
              </a:rPr>
              <a:t>банков о ежемесячных оборотах денежных средств (драгоценных металлов) за каждый месяц из предшествующих подаче указанного заявления шести месяцев по счетам этого лица в банках, а также о наличии его расчетных документов, помещенных в соответствующую картотеку неоплаченных расчетных документов, либо об их отсутствии в этой </a:t>
            </a:r>
            <a:r>
              <a:rPr lang="ru-RU" sz="1700" dirty="0" smtClean="0">
                <a:latin typeface="Arial Narrow" pitchFamily="34" charset="0"/>
              </a:rPr>
              <a:t>картотеке;</a:t>
            </a:r>
          </a:p>
          <a:p>
            <a:pPr lvl="1" indent="-171450">
              <a:spcAft>
                <a:spcPts val="1200"/>
              </a:spcAft>
              <a:buClr>
                <a:schemeClr val="accent1">
                  <a:lumMod val="75000"/>
                </a:schemeClr>
              </a:buClr>
              <a:buSzPct val="150000"/>
              <a:buFont typeface="Wingdings" pitchFamily="2" charset="2"/>
              <a:buChar char="ü"/>
            </a:pPr>
            <a:r>
              <a:rPr lang="ru-RU" sz="1700" dirty="0" smtClean="0">
                <a:latin typeface="Arial Narrow" pitchFamily="34" charset="0"/>
              </a:rPr>
              <a:t>Справки </a:t>
            </a:r>
            <a:r>
              <a:rPr lang="ru-RU" sz="1700" dirty="0">
                <a:latin typeface="Arial Narrow" pitchFamily="34" charset="0"/>
              </a:rPr>
              <a:t>банков об остатках денежных средств (драгоценных металлов) на всех счетах этого лица в банках;</a:t>
            </a:r>
          </a:p>
          <a:p>
            <a:pPr lvl="1" indent="-171450">
              <a:spcAft>
                <a:spcPts val="1200"/>
              </a:spcAft>
              <a:buClr>
                <a:schemeClr val="accent1">
                  <a:lumMod val="75000"/>
                </a:schemeClr>
              </a:buClr>
              <a:buSzPct val="150000"/>
              <a:buFont typeface="Wingdings" pitchFamily="2" charset="2"/>
              <a:buChar char="ü"/>
            </a:pPr>
            <a:r>
              <a:rPr lang="ru-RU" sz="1700" dirty="0" smtClean="0">
                <a:latin typeface="Arial Narrow" pitchFamily="34" charset="0"/>
              </a:rPr>
              <a:t>Перечень </a:t>
            </a:r>
            <a:r>
              <a:rPr lang="ru-RU" sz="1700" dirty="0">
                <a:latin typeface="Arial Narrow" pitchFamily="34" charset="0"/>
              </a:rPr>
              <a:t>контрагентов - дебиторов этого лица с указанием цен договоров, заключенных с соответствующими контрагентами - дебиторами (размеров иных обязательств и оснований их возникновения), и сроков их исполнения, а также копии данных договоров (документов, подтверждающих наличие иных оснований возникновения обязательства);</a:t>
            </a:r>
          </a:p>
          <a:p>
            <a:pPr lvl="1" indent="-171450">
              <a:spcAft>
                <a:spcPts val="1200"/>
              </a:spcAft>
              <a:buClr>
                <a:schemeClr val="accent1">
                  <a:lumMod val="75000"/>
                </a:schemeClr>
              </a:buClr>
              <a:buSzPct val="150000"/>
              <a:buFont typeface="Wingdings" pitchFamily="2" charset="2"/>
              <a:buChar char="ü"/>
            </a:pPr>
            <a:r>
              <a:rPr lang="ru-RU" sz="1700" dirty="0" smtClean="0">
                <a:latin typeface="Arial Narrow" pitchFamily="34" charset="0"/>
              </a:rPr>
              <a:t>Обязательство </a:t>
            </a:r>
            <a:r>
              <a:rPr lang="ru-RU" sz="1700" dirty="0">
                <a:latin typeface="Arial Narrow" pitchFamily="34" charset="0"/>
              </a:rPr>
              <a:t>этого лица, предусматривающее на период изменения срока уплаты налога соблюдение условий, на которых принимается решение о предоставлении отсрочки или рассрочки, а также предполагаемый им график погашения </a:t>
            </a:r>
            <a:r>
              <a:rPr lang="ru-RU" sz="1700" dirty="0" smtClean="0">
                <a:latin typeface="Arial Narrow" pitchFamily="34" charset="0"/>
              </a:rPr>
              <a:t>задолженности;</a:t>
            </a:r>
          </a:p>
          <a:p>
            <a:pPr lvl="1" indent="-171450">
              <a:spcAft>
                <a:spcPts val="1200"/>
              </a:spcAft>
              <a:buClr>
                <a:schemeClr val="accent1">
                  <a:lumMod val="75000"/>
                </a:schemeClr>
              </a:buClr>
              <a:buSzPct val="150000"/>
              <a:buFont typeface="Wingdings" pitchFamily="2" charset="2"/>
              <a:buChar char="ü"/>
            </a:pPr>
            <a:r>
              <a:rPr lang="ru-RU" sz="1700" dirty="0" smtClean="0">
                <a:latin typeface="Arial Narrow" pitchFamily="34" charset="0"/>
              </a:rPr>
              <a:t>Документы</a:t>
            </a:r>
            <a:r>
              <a:rPr lang="ru-RU" sz="1700" dirty="0">
                <a:latin typeface="Arial Narrow" pitchFamily="34" charset="0"/>
              </a:rPr>
              <a:t>, подтверждающие наличие оснований изменения срока уплаты налога, указанные </a:t>
            </a:r>
            <a:r>
              <a:rPr lang="ru-RU" sz="1700" dirty="0">
                <a:latin typeface="Arial Narrow" pitchFamily="34" charset="0"/>
              </a:rPr>
              <a:t>в пункте 5.1 настоящей статьи</a:t>
            </a:r>
            <a:r>
              <a:rPr lang="ru-RU" sz="1700" dirty="0" smtClean="0">
                <a:latin typeface="Arial Narrow" pitchFamily="34" charset="0"/>
              </a:rPr>
              <a:t>.</a:t>
            </a:r>
            <a:endParaRPr lang="ru-RU" sz="1700" dirty="0">
              <a:latin typeface="Arial Narrow" pitchFamily="34" charset="0"/>
            </a:endParaRPr>
          </a:p>
        </p:txBody>
      </p:sp>
    </p:spTree>
    <p:extLst>
      <p:ext uri="{BB962C8B-B14F-4D97-AF65-F5344CB8AC3E}">
        <p14:creationId xmlns:p14="http://schemas.microsoft.com/office/powerpoint/2010/main" val="35226019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822635" y="2122789"/>
            <a:ext cx="7864166" cy="2155251"/>
          </a:xfrm>
        </p:spPr>
        <p:txBody>
          <a:bodyPr>
            <a:normAutofit/>
          </a:bodyPr>
          <a:lstStyle/>
          <a:p>
            <a:pPr algn="ctr"/>
            <a:r>
              <a:rPr lang="ru-RU" sz="4000" b="0" dirty="0" smtClean="0">
                <a:solidFill>
                  <a:schemeClr val="tx2">
                    <a:lumMod val="75000"/>
                  </a:schemeClr>
                </a:solidFill>
                <a:latin typeface="Arial Narrow" pitchFamily="34" charset="0"/>
                <a:cs typeface="Times New Roman" panose="02020603050405020304" pitchFamily="18" charset="0"/>
              </a:rPr>
              <a:t>Спасибо за внимание!</a:t>
            </a:r>
            <a:endParaRPr lang="ru-RU" sz="4000" b="0" dirty="0">
              <a:solidFill>
                <a:schemeClr val="tx2">
                  <a:lumMod val="75000"/>
                </a:schemeClr>
              </a:solidFill>
              <a:latin typeface="Arial Narrow" pitchFamily="34" charset="0"/>
              <a:cs typeface="Times New Roman" panose="02020603050405020304" pitchFamily="18" charset="0"/>
            </a:endParaRPr>
          </a:p>
        </p:txBody>
      </p:sp>
      <p:sp>
        <p:nvSpPr>
          <p:cNvPr id="6" name="Номер слайда 4"/>
          <p:cNvSpPr>
            <a:spLocks noGrp="1"/>
          </p:cNvSpPr>
          <p:nvPr>
            <p:ph type="sldNum" sz="quarter" idx="11"/>
          </p:nvPr>
        </p:nvSpPr>
        <p:spPr>
          <a:xfrm>
            <a:off x="8324084" y="6013038"/>
            <a:ext cx="619711" cy="747981"/>
          </a:xfrm>
        </p:spPr>
        <p:txBody>
          <a:bodyPr/>
          <a:lstStyle/>
          <a:p>
            <a:fld id="{E20E89E6-FE54-4E13-859C-1FA908D70D39}" type="slidenum">
              <a:rPr lang="ru-RU" smtClean="0">
                <a:solidFill>
                  <a:prstClr val="white"/>
                </a:solidFill>
                <a:latin typeface="Arial" pitchFamily="34" charset="0"/>
                <a:cs typeface="Arial" pitchFamily="34" charset="0"/>
              </a:rPr>
              <a:pPr/>
              <a:t>5</a:t>
            </a:fld>
            <a:endParaRPr lang="ru-RU" dirty="0">
              <a:solidFill>
                <a:prstClr val="white"/>
              </a:solidFill>
              <a:latin typeface="Arial" pitchFamily="34" charset="0"/>
              <a:cs typeface="Arial" pitchFamily="34" charset="0"/>
            </a:endParaRPr>
          </a:p>
        </p:txBody>
      </p:sp>
    </p:spTree>
    <p:extLst>
      <p:ext uri="{BB962C8B-B14F-4D97-AF65-F5344CB8AC3E}">
        <p14:creationId xmlns:p14="http://schemas.microsoft.com/office/powerpoint/2010/main" val="2121465736"/>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Present_FNS2012_A4">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104306" tIns="52153" rIns="104306" bIns="52153" rtlCol="0" anchor="ctr">
        <a:normAutofit/>
      </a:bodyPr>
      <a:lstStyle>
        <a:defPPr marL="0" marR="0" indent="0" algn="l" defTabSz="1043056" rtl="0" eaLnBrk="1" fontAlgn="auto" latinLnBrk="0" hangingPunct="1">
          <a:lnSpc>
            <a:spcPct val="100000"/>
          </a:lnSpc>
          <a:spcBef>
            <a:spcPct val="0"/>
          </a:spcBef>
          <a:spcAft>
            <a:spcPts val="0"/>
          </a:spcAft>
          <a:buClrTx/>
          <a:buSzTx/>
          <a:buFontTx/>
          <a:buNone/>
          <a:tabLst/>
          <a:defRPr kumimoji="0" sz="4800" b="1" i="0" u="none" strike="noStrike" kern="1200" cap="none" spc="0" normalizeH="0" baseline="0" noProof="0" dirty="0" smtClean="0">
            <a:ln>
              <a:noFill/>
            </a:ln>
            <a:solidFill>
              <a:srgbClr val="005AA9"/>
            </a:solidFill>
            <a:effectLst/>
            <a:uLnTx/>
            <a:uFillTx/>
            <a:latin typeface="+mj-lt"/>
            <a:ea typeface="+mj-ea"/>
            <a:cs typeface="+mj-cs"/>
          </a:defRPr>
        </a:defPPr>
      </a:lstStyle>
    </a:txDef>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217</TotalTime>
  <Words>679</Words>
  <Application>Microsoft Office PowerPoint</Application>
  <PresentationFormat>Экран (4:3)</PresentationFormat>
  <Paragraphs>29</Paragraphs>
  <Slides>5</Slides>
  <Notes>0</Notes>
  <HiddenSlides>0</HiddenSlides>
  <MMClips>0</MMClips>
  <ScaleCrop>false</ScaleCrop>
  <HeadingPairs>
    <vt:vector size="4" baseType="variant">
      <vt:variant>
        <vt:lpstr>Тема</vt:lpstr>
      </vt:variant>
      <vt:variant>
        <vt:i4>2</vt:i4>
      </vt:variant>
      <vt:variant>
        <vt:lpstr>Заголовки слайдов</vt:lpstr>
      </vt:variant>
      <vt:variant>
        <vt:i4>5</vt:i4>
      </vt:variant>
    </vt:vector>
  </HeadingPairs>
  <TitlesOfParts>
    <vt:vector size="7" baseType="lpstr">
      <vt:lpstr>Тема Office</vt:lpstr>
      <vt:lpstr>Present_FNS2012_A4</vt:lpstr>
      <vt:lpstr>Презентация PowerPoint</vt:lpstr>
      <vt:lpstr>Презентация PowerPoint</vt:lpstr>
      <vt:lpstr>Презентация PowerPoint</vt:lpstr>
      <vt:lpstr>Презентация PowerPoint</vt:lpstr>
      <vt:lpstr>Спасибо за внимание!</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Зобнина Ирина Сергеевна</dc:creator>
  <cp:lastModifiedBy>Зобнина Ирина Сергеевна</cp:lastModifiedBy>
  <cp:revision>27</cp:revision>
  <cp:lastPrinted>2019-05-17T11:11:16Z</cp:lastPrinted>
  <dcterms:created xsi:type="dcterms:W3CDTF">2019-05-17T06:20:52Z</dcterms:created>
  <dcterms:modified xsi:type="dcterms:W3CDTF">2019-05-21T14:23:06Z</dcterms:modified>
</cp:coreProperties>
</file>